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ppt/tags/tag5.xml" ContentType="application/vnd.openxmlformats-officedocument.presentationml.tags+xml"/>
  <Override PartName="/ppt/notesSlides/notesSlide4.xml" ContentType="application/vnd.openxmlformats-officedocument.presentationml.notesSlide+xml"/>
  <Override PartName="/ppt/tags/tag6.xml" ContentType="application/vnd.openxmlformats-officedocument.presentationml.tags+xml"/>
  <Override PartName="/ppt/notesSlides/notesSlide5.xml" ContentType="application/vnd.openxmlformats-officedocument.presentationml.notesSlide+xml"/>
  <Override PartName="/ppt/tags/tag7.xml" ContentType="application/vnd.openxmlformats-officedocument.presentationml.tags+xml"/>
  <Override PartName="/ppt/notesSlides/notesSlide6.xml" ContentType="application/vnd.openxmlformats-officedocument.presentationml.notesSlide+xml"/>
  <Override PartName="/ppt/tags/tag8.xml" ContentType="application/vnd.openxmlformats-officedocument.presentationml.tags+xml"/>
  <Override PartName="/ppt/notesSlides/notesSlide7.xml" ContentType="application/vnd.openxmlformats-officedocument.presentationml.notesSlide+xml"/>
  <Override PartName="/ppt/tags/tag9.xml" ContentType="application/vnd.openxmlformats-officedocument.presentationml.tags+xml"/>
  <Override PartName="/ppt/notesSlides/notesSlide8.xml" ContentType="application/vnd.openxmlformats-officedocument.presentationml.notesSlide+xml"/>
  <Override PartName="/ppt/tags/tag10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11.xml" ContentType="application/vnd.openxmlformats-officedocument.presentationml.notesSlide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notesSlides/notesSlide12.xml" ContentType="application/vnd.openxmlformats-officedocument.presentationml.notesSlide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notesSlides/notesSlide13.xml" ContentType="application/vnd.openxmlformats-officedocument.presentationml.notesSlide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notesSlides/notesSlide1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26.xml" ContentType="application/vnd.openxmlformats-officedocument.presentationml.tags+xml"/>
  <Override PartName="/ppt/notesSlides/notesSlide15.xml" ContentType="application/vnd.openxmlformats-officedocument.presentationml.notesSlide+xml"/>
  <Override PartName="/ppt/tags/tag27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2"/>
  </p:notesMasterIdLst>
  <p:sldIdLst>
    <p:sldId id="322" r:id="rId2"/>
    <p:sldId id="530" r:id="rId3"/>
    <p:sldId id="500" r:id="rId4"/>
    <p:sldId id="532" r:id="rId5"/>
    <p:sldId id="539" r:id="rId6"/>
    <p:sldId id="514" r:id="rId7"/>
    <p:sldId id="533" r:id="rId8"/>
    <p:sldId id="534" r:id="rId9"/>
    <p:sldId id="536" r:id="rId10"/>
    <p:sldId id="538" r:id="rId11"/>
    <p:sldId id="499" r:id="rId12"/>
    <p:sldId id="531" r:id="rId13"/>
    <p:sldId id="508" r:id="rId14"/>
    <p:sldId id="510" r:id="rId15"/>
    <p:sldId id="501" r:id="rId16"/>
    <p:sldId id="517" r:id="rId17"/>
    <p:sldId id="512" r:id="rId18"/>
    <p:sldId id="511" r:id="rId19"/>
    <p:sldId id="513" r:id="rId20"/>
    <p:sldId id="480" r:id="rId21"/>
    <p:sldId id="481" r:id="rId22"/>
    <p:sldId id="469" r:id="rId23"/>
    <p:sldId id="470" r:id="rId24"/>
    <p:sldId id="474" r:id="rId25"/>
    <p:sldId id="475" r:id="rId26"/>
    <p:sldId id="476" r:id="rId27"/>
    <p:sldId id="477" r:id="rId28"/>
    <p:sldId id="479" r:id="rId29"/>
    <p:sldId id="535" r:id="rId30"/>
    <p:sldId id="553" r:id="rId31"/>
  </p:sldIdLst>
  <p:sldSz cx="9144000" cy="6858000" type="screen4x3"/>
  <p:notesSz cx="6858000" cy="9144000"/>
  <p:custDataLst>
    <p:tags r:id="rId33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AD0"/>
    <a:srgbClr val="7030A0"/>
    <a:srgbClr val="532476"/>
    <a:srgbClr val="5F2987"/>
    <a:srgbClr val="0DC3AD"/>
    <a:srgbClr val="000000"/>
    <a:srgbClr val="FFFFFF"/>
    <a:srgbClr val="F34F57"/>
    <a:srgbClr val="040000"/>
    <a:srgbClr val="DF0F1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767" autoAdjust="0"/>
    <p:restoredTop sz="92516" autoAdjust="0"/>
  </p:normalViewPr>
  <p:slideViewPr>
    <p:cSldViewPr>
      <p:cViewPr varScale="1">
        <p:scale>
          <a:sx n="88" d="100"/>
          <a:sy n="88" d="100"/>
        </p:scale>
        <p:origin x="528" y="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5" d="100"/>
        <a:sy n="55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F0B1E7F-164A-484A-A800-35CB1DF04712}" type="doc">
      <dgm:prSet loTypeId="urn:microsoft.com/office/officeart/2005/8/layout/gear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A14D68E-2C4B-EF48-99A5-4C83AAC5942E}">
      <dgm:prSet phldrT="[Text]" custT="1"/>
      <dgm:spPr/>
      <dgm:t>
        <a:bodyPr/>
        <a:lstStyle/>
        <a:p>
          <a:r>
            <a:rPr lang="en-US" sz="2400" dirty="0" smtClean="0">
              <a:solidFill>
                <a:srgbClr val="000000"/>
              </a:solidFill>
            </a:rPr>
            <a:t>Negotiability</a:t>
          </a:r>
          <a:endParaRPr lang="en-US" sz="2400" b="0" dirty="0">
            <a:solidFill>
              <a:schemeClr val="tx1"/>
            </a:solidFill>
          </a:endParaRPr>
        </a:p>
      </dgm:t>
    </dgm:pt>
    <dgm:pt modelId="{086CBDAE-A907-FD4C-B929-169AA9C667AC}" type="parTrans" cxnId="{7E8C96D7-77F9-F645-8E3B-D1BB59E98943}">
      <dgm:prSet/>
      <dgm:spPr/>
      <dgm:t>
        <a:bodyPr/>
        <a:lstStyle/>
        <a:p>
          <a:endParaRPr lang="en-US"/>
        </a:p>
      </dgm:t>
    </dgm:pt>
    <dgm:pt modelId="{5648C6DA-BBE0-FB41-8CC4-E97415AEF0F5}" type="sibTrans" cxnId="{7E8C96D7-77F9-F645-8E3B-D1BB59E98943}">
      <dgm:prSet/>
      <dgm:spPr/>
      <dgm:t>
        <a:bodyPr/>
        <a:lstStyle/>
        <a:p>
          <a:endParaRPr lang="en-US"/>
        </a:p>
      </dgm:t>
    </dgm:pt>
    <dgm:pt modelId="{AD96141A-3827-0347-994D-506B41B78E49}">
      <dgm:prSet phldrT="[Text]" custT="1"/>
      <dgm:spPr/>
      <dgm:t>
        <a:bodyPr/>
        <a:lstStyle/>
        <a:p>
          <a:r>
            <a:rPr lang="en-US" sz="2000" dirty="0" smtClean="0">
              <a:solidFill>
                <a:srgbClr val="000000"/>
              </a:solidFill>
            </a:rPr>
            <a:t>Legibility</a:t>
          </a:r>
          <a:endParaRPr lang="en-US" sz="2000" dirty="0">
            <a:solidFill>
              <a:srgbClr val="000000"/>
            </a:solidFill>
          </a:endParaRPr>
        </a:p>
      </dgm:t>
    </dgm:pt>
    <dgm:pt modelId="{D7621FDE-69B2-D54B-A119-302F723F20BA}" type="parTrans" cxnId="{3F0D33BB-F4AA-F94D-AB18-ED0DD1D0064F}">
      <dgm:prSet/>
      <dgm:spPr/>
      <dgm:t>
        <a:bodyPr/>
        <a:lstStyle/>
        <a:p>
          <a:endParaRPr lang="en-US"/>
        </a:p>
      </dgm:t>
    </dgm:pt>
    <dgm:pt modelId="{5EF918D1-1B69-2448-AB2E-53DEDA1D0B27}" type="sibTrans" cxnId="{3F0D33BB-F4AA-F94D-AB18-ED0DD1D0064F}">
      <dgm:prSet/>
      <dgm:spPr/>
      <dgm:t>
        <a:bodyPr/>
        <a:lstStyle/>
        <a:p>
          <a:endParaRPr lang="en-US"/>
        </a:p>
      </dgm:t>
    </dgm:pt>
    <dgm:pt modelId="{4941CA68-98AF-6840-ACE6-5599C4AE3D2C}">
      <dgm:prSet phldrT="[Text]" custT="1"/>
      <dgm:spPr/>
      <dgm:t>
        <a:bodyPr/>
        <a:lstStyle/>
        <a:p>
          <a:r>
            <a:rPr lang="en-US" sz="2400" dirty="0" smtClean="0">
              <a:solidFill>
                <a:srgbClr val="000000"/>
              </a:solidFill>
            </a:rPr>
            <a:t>Agency</a:t>
          </a:r>
          <a:endParaRPr lang="en-US" sz="2400" dirty="0">
            <a:solidFill>
              <a:srgbClr val="000000"/>
            </a:solidFill>
          </a:endParaRPr>
        </a:p>
      </dgm:t>
    </dgm:pt>
    <dgm:pt modelId="{DA064D27-AF8E-784B-9E2F-0EE5C0C66D7E}" type="parTrans" cxnId="{49FBCDCF-04C9-C740-BBDF-9BEA6E7BE338}">
      <dgm:prSet/>
      <dgm:spPr/>
      <dgm:t>
        <a:bodyPr/>
        <a:lstStyle/>
        <a:p>
          <a:endParaRPr lang="en-US"/>
        </a:p>
      </dgm:t>
    </dgm:pt>
    <dgm:pt modelId="{D69D79C6-86B3-0446-B858-A45E00F36A7A}" type="sibTrans" cxnId="{49FBCDCF-04C9-C740-BBDF-9BEA6E7BE338}">
      <dgm:prSet/>
      <dgm:spPr/>
      <dgm:t>
        <a:bodyPr/>
        <a:lstStyle/>
        <a:p>
          <a:endParaRPr lang="en-US"/>
        </a:p>
      </dgm:t>
    </dgm:pt>
    <dgm:pt modelId="{89158E39-DEED-4641-B87C-19E604EC0E15}" type="pres">
      <dgm:prSet presAssocID="{CF0B1E7F-164A-484A-A800-35CB1DF04712}" presName="composite" presStyleCnt="0">
        <dgm:presLayoutVars>
          <dgm:chMax val="3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3A2AACE-00D1-4B43-B0E4-85666CFAB931}" type="pres">
      <dgm:prSet presAssocID="{4A14D68E-2C4B-EF48-99A5-4C83AAC5942E}" presName="gear1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D964ABF-2352-144E-A146-48565AF26B51}" type="pres">
      <dgm:prSet presAssocID="{4A14D68E-2C4B-EF48-99A5-4C83AAC5942E}" presName="gear1srcNode" presStyleLbl="node1" presStyleIdx="0" presStyleCnt="3"/>
      <dgm:spPr/>
      <dgm:t>
        <a:bodyPr/>
        <a:lstStyle/>
        <a:p>
          <a:endParaRPr lang="en-US"/>
        </a:p>
      </dgm:t>
    </dgm:pt>
    <dgm:pt modelId="{604CEEA0-9777-7C48-8CF1-07EEADB7F4E0}" type="pres">
      <dgm:prSet presAssocID="{4A14D68E-2C4B-EF48-99A5-4C83AAC5942E}" presName="gear1dstNode" presStyleLbl="node1" presStyleIdx="0" presStyleCnt="3"/>
      <dgm:spPr/>
      <dgm:t>
        <a:bodyPr/>
        <a:lstStyle/>
        <a:p>
          <a:endParaRPr lang="en-US"/>
        </a:p>
      </dgm:t>
    </dgm:pt>
    <dgm:pt modelId="{581CF469-A617-E747-93F8-D71F000B2538}" type="pres">
      <dgm:prSet presAssocID="{AD96141A-3827-0347-994D-506B41B78E49}" presName="gear2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66623E0-BD55-DB4D-9916-A4DDA0505FB9}" type="pres">
      <dgm:prSet presAssocID="{AD96141A-3827-0347-994D-506B41B78E49}" presName="gear2srcNode" presStyleLbl="node1" presStyleIdx="1" presStyleCnt="3"/>
      <dgm:spPr/>
      <dgm:t>
        <a:bodyPr/>
        <a:lstStyle/>
        <a:p>
          <a:endParaRPr lang="en-US"/>
        </a:p>
      </dgm:t>
    </dgm:pt>
    <dgm:pt modelId="{B1A8858A-1F10-2C4A-A854-45F23EB52A9F}" type="pres">
      <dgm:prSet presAssocID="{AD96141A-3827-0347-994D-506B41B78E49}" presName="gear2dstNode" presStyleLbl="node1" presStyleIdx="1" presStyleCnt="3"/>
      <dgm:spPr/>
      <dgm:t>
        <a:bodyPr/>
        <a:lstStyle/>
        <a:p>
          <a:endParaRPr lang="en-US"/>
        </a:p>
      </dgm:t>
    </dgm:pt>
    <dgm:pt modelId="{3B5802D7-3BF7-5C41-BBC9-975FB5E4B50A}" type="pres">
      <dgm:prSet presAssocID="{4941CA68-98AF-6840-ACE6-5599C4AE3D2C}" presName="gear3" presStyleLbl="node1" presStyleIdx="2" presStyleCnt="3"/>
      <dgm:spPr/>
      <dgm:t>
        <a:bodyPr/>
        <a:lstStyle/>
        <a:p>
          <a:endParaRPr lang="en-US"/>
        </a:p>
      </dgm:t>
    </dgm:pt>
    <dgm:pt modelId="{BC356457-BA59-AB4D-B4EF-29AC4F732E56}" type="pres">
      <dgm:prSet presAssocID="{4941CA68-98AF-6840-ACE6-5599C4AE3D2C}" presName="gear3tx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60ED732-5F13-2B49-818A-3F7AA59F67AA}" type="pres">
      <dgm:prSet presAssocID="{4941CA68-98AF-6840-ACE6-5599C4AE3D2C}" presName="gear3srcNode" presStyleLbl="node1" presStyleIdx="2" presStyleCnt="3"/>
      <dgm:spPr/>
      <dgm:t>
        <a:bodyPr/>
        <a:lstStyle/>
        <a:p>
          <a:endParaRPr lang="en-US"/>
        </a:p>
      </dgm:t>
    </dgm:pt>
    <dgm:pt modelId="{084342FF-FD47-CE45-A933-B1A7827D2653}" type="pres">
      <dgm:prSet presAssocID="{4941CA68-98AF-6840-ACE6-5599C4AE3D2C}" presName="gear3dstNode" presStyleLbl="node1" presStyleIdx="2" presStyleCnt="3"/>
      <dgm:spPr/>
      <dgm:t>
        <a:bodyPr/>
        <a:lstStyle/>
        <a:p>
          <a:endParaRPr lang="en-US"/>
        </a:p>
      </dgm:t>
    </dgm:pt>
    <dgm:pt modelId="{4687295F-970B-D142-887C-80A9C607447A}" type="pres">
      <dgm:prSet presAssocID="{5648C6DA-BBE0-FB41-8CC4-E97415AEF0F5}" presName="connector1" presStyleLbl="sibTrans2D1" presStyleIdx="0" presStyleCnt="3"/>
      <dgm:spPr/>
      <dgm:t>
        <a:bodyPr/>
        <a:lstStyle/>
        <a:p>
          <a:endParaRPr lang="en-US"/>
        </a:p>
      </dgm:t>
    </dgm:pt>
    <dgm:pt modelId="{EA9ED1C5-56DE-364B-91FB-DC4FDD41C246}" type="pres">
      <dgm:prSet presAssocID="{5EF918D1-1B69-2448-AB2E-53DEDA1D0B27}" presName="connector2" presStyleLbl="sibTrans2D1" presStyleIdx="1" presStyleCnt="3"/>
      <dgm:spPr/>
      <dgm:t>
        <a:bodyPr/>
        <a:lstStyle/>
        <a:p>
          <a:endParaRPr lang="en-US"/>
        </a:p>
      </dgm:t>
    </dgm:pt>
    <dgm:pt modelId="{83F3CB1C-CBA4-C04B-AD18-BFBEEEC8028C}" type="pres">
      <dgm:prSet presAssocID="{D69D79C6-86B3-0446-B858-A45E00F36A7A}" presName="connector3" presStyleLbl="sibTrans2D1" presStyleIdx="2" presStyleCnt="3"/>
      <dgm:spPr/>
      <dgm:t>
        <a:bodyPr/>
        <a:lstStyle/>
        <a:p>
          <a:endParaRPr lang="en-US"/>
        </a:p>
      </dgm:t>
    </dgm:pt>
  </dgm:ptLst>
  <dgm:cxnLst>
    <dgm:cxn modelId="{49FBCDCF-04C9-C740-BBDF-9BEA6E7BE338}" srcId="{CF0B1E7F-164A-484A-A800-35CB1DF04712}" destId="{4941CA68-98AF-6840-ACE6-5599C4AE3D2C}" srcOrd="2" destOrd="0" parTransId="{DA064D27-AF8E-784B-9E2F-0EE5C0C66D7E}" sibTransId="{D69D79C6-86B3-0446-B858-A45E00F36A7A}"/>
    <dgm:cxn modelId="{F815D966-4B7C-AF48-A61F-BAE6267C88B0}" type="presOf" srcId="{4941CA68-98AF-6840-ACE6-5599C4AE3D2C}" destId="{084342FF-FD47-CE45-A933-B1A7827D2653}" srcOrd="3" destOrd="0" presId="urn:microsoft.com/office/officeart/2005/8/layout/gear1"/>
    <dgm:cxn modelId="{9072FBD5-FB79-A146-B46E-8ECF3E753097}" type="presOf" srcId="{4A14D68E-2C4B-EF48-99A5-4C83AAC5942E}" destId="{604CEEA0-9777-7C48-8CF1-07EEADB7F4E0}" srcOrd="2" destOrd="0" presId="urn:microsoft.com/office/officeart/2005/8/layout/gear1"/>
    <dgm:cxn modelId="{B31D56A0-9EED-AC43-83A1-E2D8FDCD1388}" type="presOf" srcId="{D69D79C6-86B3-0446-B858-A45E00F36A7A}" destId="{83F3CB1C-CBA4-C04B-AD18-BFBEEEC8028C}" srcOrd="0" destOrd="0" presId="urn:microsoft.com/office/officeart/2005/8/layout/gear1"/>
    <dgm:cxn modelId="{16FDCFE4-2BB7-7D47-816F-553219642B4E}" type="presOf" srcId="{4941CA68-98AF-6840-ACE6-5599C4AE3D2C}" destId="{360ED732-5F13-2B49-818A-3F7AA59F67AA}" srcOrd="2" destOrd="0" presId="urn:microsoft.com/office/officeart/2005/8/layout/gear1"/>
    <dgm:cxn modelId="{71BB6B76-F7FB-B448-BBBF-8DAAF25EB928}" type="presOf" srcId="{4941CA68-98AF-6840-ACE6-5599C4AE3D2C}" destId="{3B5802D7-3BF7-5C41-BBC9-975FB5E4B50A}" srcOrd="0" destOrd="0" presId="urn:microsoft.com/office/officeart/2005/8/layout/gear1"/>
    <dgm:cxn modelId="{4BED4DD5-58DA-5145-97FF-BFE66334B42F}" type="presOf" srcId="{AD96141A-3827-0347-994D-506B41B78E49}" destId="{966623E0-BD55-DB4D-9916-A4DDA0505FB9}" srcOrd="1" destOrd="0" presId="urn:microsoft.com/office/officeart/2005/8/layout/gear1"/>
    <dgm:cxn modelId="{3F0D33BB-F4AA-F94D-AB18-ED0DD1D0064F}" srcId="{CF0B1E7F-164A-484A-A800-35CB1DF04712}" destId="{AD96141A-3827-0347-994D-506B41B78E49}" srcOrd="1" destOrd="0" parTransId="{D7621FDE-69B2-D54B-A119-302F723F20BA}" sibTransId="{5EF918D1-1B69-2448-AB2E-53DEDA1D0B27}"/>
    <dgm:cxn modelId="{9977C026-5E85-C649-9D61-E5EB6302A21C}" type="presOf" srcId="{CF0B1E7F-164A-484A-A800-35CB1DF04712}" destId="{89158E39-DEED-4641-B87C-19E604EC0E15}" srcOrd="0" destOrd="0" presId="urn:microsoft.com/office/officeart/2005/8/layout/gear1"/>
    <dgm:cxn modelId="{7C327A1C-1224-3E4A-BBBB-BC229325D83C}" type="presOf" srcId="{4941CA68-98AF-6840-ACE6-5599C4AE3D2C}" destId="{BC356457-BA59-AB4D-B4EF-29AC4F732E56}" srcOrd="1" destOrd="0" presId="urn:microsoft.com/office/officeart/2005/8/layout/gear1"/>
    <dgm:cxn modelId="{DFE072EE-C847-2449-806B-1EE268E45B47}" type="presOf" srcId="{4A14D68E-2C4B-EF48-99A5-4C83AAC5942E}" destId="{5D964ABF-2352-144E-A146-48565AF26B51}" srcOrd="1" destOrd="0" presId="urn:microsoft.com/office/officeart/2005/8/layout/gear1"/>
    <dgm:cxn modelId="{7E8C96D7-77F9-F645-8E3B-D1BB59E98943}" srcId="{CF0B1E7F-164A-484A-A800-35CB1DF04712}" destId="{4A14D68E-2C4B-EF48-99A5-4C83AAC5942E}" srcOrd="0" destOrd="0" parTransId="{086CBDAE-A907-FD4C-B929-169AA9C667AC}" sibTransId="{5648C6DA-BBE0-FB41-8CC4-E97415AEF0F5}"/>
    <dgm:cxn modelId="{A9FC1014-274F-2645-B807-96750426BDF3}" type="presOf" srcId="{AD96141A-3827-0347-994D-506B41B78E49}" destId="{B1A8858A-1F10-2C4A-A854-45F23EB52A9F}" srcOrd="2" destOrd="0" presId="urn:microsoft.com/office/officeart/2005/8/layout/gear1"/>
    <dgm:cxn modelId="{7C006BFC-AAB1-2A43-858C-DBAB66EE18F9}" type="presOf" srcId="{4A14D68E-2C4B-EF48-99A5-4C83AAC5942E}" destId="{73A2AACE-00D1-4B43-B0E4-85666CFAB931}" srcOrd="0" destOrd="0" presId="urn:microsoft.com/office/officeart/2005/8/layout/gear1"/>
    <dgm:cxn modelId="{1183C581-18C5-BF40-96B9-3BF7E817C694}" type="presOf" srcId="{AD96141A-3827-0347-994D-506B41B78E49}" destId="{581CF469-A617-E747-93F8-D71F000B2538}" srcOrd="0" destOrd="0" presId="urn:microsoft.com/office/officeart/2005/8/layout/gear1"/>
    <dgm:cxn modelId="{DCCF3F6B-E7A5-6141-8022-5A86C2558C08}" type="presOf" srcId="{5648C6DA-BBE0-FB41-8CC4-E97415AEF0F5}" destId="{4687295F-970B-D142-887C-80A9C607447A}" srcOrd="0" destOrd="0" presId="urn:microsoft.com/office/officeart/2005/8/layout/gear1"/>
    <dgm:cxn modelId="{BA01B82B-7BFC-3544-8B6B-661F529BFC99}" type="presOf" srcId="{5EF918D1-1B69-2448-AB2E-53DEDA1D0B27}" destId="{EA9ED1C5-56DE-364B-91FB-DC4FDD41C246}" srcOrd="0" destOrd="0" presId="urn:microsoft.com/office/officeart/2005/8/layout/gear1"/>
    <dgm:cxn modelId="{653C6C7E-EBC9-0843-B40F-6FC8D7B60135}" type="presParOf" srcId="{89158E39-DEED-4641-B87C-19E604EC0E15}" destId="{73A2AACE-00D1-4B43-B0E4-85666CFAB931}" srcOrd="0" destOrd="0" presId="urn:microsoft.com/office/officeart/2005/8/layout/gear1"/>
    <dgm:cxn modelId="{7C1C6CB2-C7CB-D847-936C-7106E036103E}" type="presParOf" srcId="{89158E39-DEED-4641-B87C-19E604EC0E15}" destId="{5D964ABF-2352-144E-A146-48565AF26B51}" srcOrd="1" destOrd="0" presId="urn:microsoft.com/office/officeart/2005/8/layout/gear1"/>
    <dgm:cxn modelId="{A9CDB8D9-4939-D447-AF5B-5C86758C5D4A}" type="presParOf" srcId="{89158E39-DEED-4641-B87C-19E604EC0E15}" destId="{604CEEA0-9777-7C48-8CF1-07EEADB7F4E0}" srcOrd="2" destOrd="0" presId="urn:microsoft.com/office/officeart/2005/8/layout/gear1"/>
    <dgm:cxn modelId="{7D056EE5-3639-9D46-9344-2AB29368FC6E}" type="presParOf" srcId="{89158E39-DEED-4641-B87C-19E604EC0E15}" destId="{581CF469-A617-E747-93F8-D71F000B2538}" srcOrd="3" destOrd="0" presId="urn:microsoft.com/office/officeart/2005/8/layout/gear1"/>
    <dgm:cxn modelId="{57510563-D3EF-2F43-AEC6-ABD593105CF6}" type="presParOf" srcId="{89158E39-DEED-4641-B87C-19E604EC0E15}" destId="{966623E0-BD55-DB4D-9916-A4DDA0505FB9}" srcOrd="4" destOrd="0" presId="urn:microsoft.com/office/officeart/2005/8/layout/gear1"/>
    <dgm:cxn modelId="{E7741B4C-F91D-824E-ACCE-FCC55B768293}" type="presParOf" srcId="{89158E39-DEED-4641-B87C-19E604EC0E15}" destId="{B1A8858A-1F10-2C4A-A854-45F23EB52A9F}" srcOrd="5" destOrd="0" presId="urn:microsoft.com/office/officeart/2005/8/layout/gear1"/>
    <dgm:cxn modelId="{B962F033-E727-DD4C-A7A2-5B0EE1CE5572}" type="presParOf" srcId="{89158E39-DEED-4641-B87C-19E604EC0E15}" destId="{3B5802D7-3BF7-5C41-BBC9-975FB5E4B50A}" srcOrd="6" destOrd="0" presId="urn:microsoft.com/office/officeart/2005/8/layout/gear1"/>
    <dgm:cxn modelId="{B93828C6-DBB2-D542-97B0-75950CD25609}" type="presParOf" srcId="{89158E39-DEED-4641-B87C-19E604EC0E15}" destId="{BC356457-BA59-AB4D-B4EF-29AC4F732E56}" srcOrd="7" destOrd="0" presId="urn:microsoft.com/office/officeart/2005/8/layout/gear1"/>
    <dgm:cxn modelId="{0177EF6F-9FCB-5443-902F-3D45980DB2B8}" type="presParOf" srcId="{89158E39-DEED-4641-B87C-19E604EC0E15}" destId="{360ED732-5F13-2B49-818A-3F7AA59F67AA}" srcOrd="8" destOrd="0" presId="urn:microsoft.com/office/officeart/2005/8/layout/gear1"/>
    <dgm:cxn modelId="{37A9AA1D-8CF2-7042-84FF-1FA6274B0D0F}" type="presParOf" srcId="{89158E39-DEED-4641-B87C-19E604EC0E15}" destId="{084342FF-FD47-CE45-A933-B1A7827D2653}" srcOrd="9" destOrd="0" presId="urn:microsoft.com/office/officeart/2005/8/layout/gear1"/>
    <dgm:cxn modelId="{FBC0FFFF-A4A4-5842-BB04-27857E22DA0F}" type="presParOf" srcId="{89158E39-DEED-4641-B87C-19E604EC0E15}" destId="{4687295F-970B-D142-887C-80A9C607447A}" srcOrd="10" destOrd="0" presId="urn:microsoft.com/office/officeart/2005/8/layout/gear1"/>
    <dgm:cxn modelId="{1A3272E7-0019-F643-8A49-B6A16BB785B0}" type="presParOf" srcId="{89158E39-DEED-4641-B87C-19E604EC0E15}" destId="{EA9ED1C5-56DE-364B-91FB-DC4FDD41C246}" srcOrd="11" destOrd="0" presId="urn:microsoft.com/office/officeart/2005/8/layout/gear1"/>
    <dgm:cxn modelId="{A175D3AE-F1A9-AB43-B628-1AA5C61A4E81}" type="presParOf" srcId="{89158E39-DEED-4641-B87C-19E604EC0E15}" destId="{83F3CB1C-CBA4-C04B-AD18-BFBEEEC8028C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JM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7D0FC4-79A4-4CD6-9D21-6D2AFDDF42EC}" type="datetimeFigureOut">
              <a:rPr lang="en-JM" smtClean="0"/>
              <a:t>13/01/2016</a:t>
            </a:fld>
            <a:endParaRPr lang="en-JM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JM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JM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JM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A829E4-7B8F-48ED-BCF8-1C0A3C644052}" type="slidenum">
              <a:rPr lang="en-JM" smtClean="0"/>
              <a:t>‹#›</a:t>
            </a:fld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4870379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A829E4-7B8F-48ED-BCF8-1C0A3C644052}" type="slidenum">
              <a:rPr lang="en-JM" smtClean="0"/>
              <a:t>1</a:t>
            </a:fld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13677364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www.businessweek.com</a:t>
            </a:r>
            <a:r>
              <a:rPr lang="en-US" dirty="0" smtClean="0"/>
              <a:t>/graphics/2014-03-bigdata/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A829E4-7B8F-48ED-BCF8-1C0A3C644052}" type="slidenum">
              <a:rPr lang="en-JM" smtClean="0"/>
              <a:t>12</a:t>
            </a:fld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8196795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http://</a:t>
            </a:r>
            <a:r>
              <a:rPr lang="en-US" dirty="0" err="1" smtClean="0"/>
              <a:t>www.nytimes.com</a:t>
            </a:r>
            <a:r>
              <a:rPr lang="en-US" dirty="0" smtClean="0"/>
              <a:t>/interactive/2015/11/17/health/</a:t>
            </a:r>
            <a:r>
              <a:rPr lang="en-US" dirty="0" err="1" smtClean="0"/>
              <a:t>wiredwell-food-diary-super-tracker.html?_r</a:t>
            </a:r>
            <a:r>
              <a:rPr lang="en-US" dirty="0" smtClean="0"/>
              <a:t>=0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A829E4-7B8F-48ED-BCF8-1C0A3C644052}" type="slidenum">
              <a:rPr lang="en-JM" smtClean="0"/>
              <a:t>14</a:t>
            </a:fld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11443037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1379" name="Notes Placeholder 2"/>
          <p:cNvSpPr>
            <a:spLocks noGrp="1"/>
          </p:cNvSpPr>
          <p:nvPr>
            <p:ph type="body" idx="1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01380" name="Slide Number Placeholder 3"/>
          <p:cNvSpPr>
            <a:spLocks noGrp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911482">
              <a:defRPr sz="11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01255" indent="-268790" defTabSz="911482">
              <a:defRPr sz="11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079663" indent="-214732" defTabSz="911482">
              <a:defRPr sz="11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512128" indent="-214732" defTabSz="911482">
              <a:defRPr sz="11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1944594" indent="-214732" defTabSz="911482">
              <a:defRPr sz="11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377059" indent="-214732" defTabSz="911482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809524" indent="-214732" defTabSz="911482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241990" indent="-214732" defTabSz="911482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674455" indent="-214732" defTabSz="911482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fld id="{3599E2E2-E63F-6543-8A17-5873E9CEDDD0}" type="slidenum">
              <a:rPr lang="en-US" sz="1200"/>
              <a:pPr>
                <a:defRPr/>
              </a:pPr>
              <a:t>16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0210433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41986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41987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949520A6-0140-5642-9B1D-39C9C1E02B17}" type="slidenum">
              <a:rPr lang="en-US" sz="1200">
                <a:cs typeface="Arial" charset="0"/>
              </a:rPr>
              <a:pPr eaLnBrk="1" hangingPunct="1"/>
              <a:t>22</a:t>
            </a:fld>
            <a:endParaRPr lang="en-US" sz="1200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42865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44034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/>
              <a:t>Legiblity – transparency and comprehensible</a:t>
            </a:r>
          </a:p>
          <a:p>
            <a:r>
              <a:rPr lang="en-US"/>
              <a:t>Agency – control and interact with data related to them</a:t>
            </a:r>
          </a:p>
          <a:p>
            <a:r>
              <a:rPr lang="en-US"/>
              <a:t> Negotiability – change preferences </a:t>
            </a:r>
          </a:p>
        </p:txBody>
      </p:sp>
      <p:sp>
        <p:nvSpPr>
          <p:cNvPr id="44035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41BC7524-1135-E94B-9A01-D313EC67008D}" type="slidenum">
              <a:rPr lang="en-US" sz="1200">
                <a:cs typeface="Arial" charset="0"/>
              </a:rPr>
              <a:pPr eaLnBrk="1" hangingPunct="1"/>
              <a:t>28</a:t>
            </a:fld>
            <a:endParaRPr lang="en-US" sz="1200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23686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The way you protect your privacy Is</a:t>
            </a:r>
            <a:r>
              <a:rPr lang="en-US" baseline="0" dirty="0" smtClean="0"/>
              <a:t> to take control over it  - if I give it you directly very different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Giving information makes info FBI has no value  - </a:t>
            </a:r>
            <a:r>
              <a:rPr lang="en-US" sz="1200" b="1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Hasan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Elahi</a:t>
            </a:r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A829E4-7B8F-48ED-BCF8-1C0A3C644052}" type="slidenum">
              <a:rPr lang="en-JM" smtClean="0"/>
              <a:t>29</a:t>
            </a:fld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11443037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A829E4-7B8F-48ED-BCF8-1C0A3C644052}" type="slidenum">
              <a:rPr lang="en-JM" smtClean="0"/>
              <a:t>3</a:t>
            </a:fld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36545529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A829E4-7B8F-48ED-BCF8-1C0A3C644052}" type="slidenum">
              <a:rPr lang="en-JM" smtClean="0"/>
              <a:t>4</a:t>
            </a:fld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8196795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VERACITY</a:t>
            </a:r>
            <a:r>
              <a:rPr lang="en-US" baseline="0" dirty="0" smtClean="0"/>
              <a:t> – </a:t>
            </a:r>
            <a:r>
              <a:rPr lang="en-US" baseline="0" smtClean="0"/>
              <a:t>UNCERTAINTY  VAREITY – DIFFERENT FORMS VOLUME – SCAEL VELOCITY- STREAMING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A829E4-7B8F-48ED-BCF8-1C0A3C644052}" type="slidenum">
              <a:rPr lang="en-JM" smtClean="0"/>
              <a:t>5</a:t>
            </a:fld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36545529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A829E4-7B8F-48ED-BCF8-1C0A3C644052}" type="slidenum">
              <a:rPr lang="en-JM" smtClean="0"/>
              <a:t>6</a:t>
            </a:fld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39969364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A829E4-7B8F-48ED-BCF8-1C0A3C644052}" type="slidenum">
              <a:rPr lang="en-JM" smtClean="0"/>
              <a:t>7</a:t>
            </a:fld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8196795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A829E4-7B8F-48ED-BCF8-1C0A3C644052}" type="slidenum">
              <a:rPr lang="en-JM" smtClean="0"/>
              <a:t>8</a:t>
            </a:fld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8196795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A829E4-7B8F-48ED-BCF8-1C0A3C644052}" type="slidenum">
              <a:rPr lang="en-JM" smtClean="0"/>
              <a:t>9</a:t>
            </a:fld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8196795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Chart created 13</a:t>
            </a:r>
            <a:r>
              <a:rPr lang="en-US" baseline="30000" dirty="0" smtClean="0"/>
              <a:t>th</a:t>
            </a:r>
            <a:r>
              <a:rPr lang="en-US" dirty="0" smtClean="0"/>
              <a:t> January 2016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A829E4-7B8F-48ED-BCF8-1C0A3C644052}" type="slidenum">
              <a:rPr lang="en-JM" smtClean="0"/>
              <a:t>10</a:t>
            </a:fld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8196795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-8906" y="0"/>
            <a:ext cx="9152906" cy="6858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M" dirty="0">
              <a:solidFill>
                <a:srgbClr val="F34F57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498601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JM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254376"/>
            <a:ext cx="6400800" cy="885825"/>
          </a:xfrm>
        </p:spPr>
        <p:txBody>
          <a:bodyPr/>
          <a:lstStyle>
            <a:lvl1pPr marL="0" indent="0" algn="ctr">
              <a:buNone/>
              <a:defRPr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JM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54D4A-72BC-49F2-AD6B-19DF036FF0CE}" type="datetime1">
              <a:rPr lang="en-JM" smtClean="0"/>
              <a:t>13/01/2016</a:t>
            </a:fld>
            <a:endParaRPr lang="en-JM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32538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JM" smtClean="0"/>
              <a:t>WWW.DESIGNERSPARADISE.COM</a:t>
            </a:r>
            <a:endParaRPr lang="en-JM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B18ED-D931-45F4-8873-1BEDAB4DC03E}" type="slidenum">
              <a:rPr lang="en-JM" smtClean="0"/>
              <a:t>‹#›</a:t>
            </a:fld>
            <a:endParaRPr lang="en-JM"/>
          </a:p>
        </p:txBody>
      </p:sp>
      <p:pic>
        <p:nvPicPr>
          <p:cNvPr id="9" name="Picture 8" descr="modernabg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56200"/>
            <a:ext cx="9144000" cy="170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533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JM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JM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52BB9-2E4D-4A8F-A30F-869DCD394CE6}" type="datetime1">
              <a:rPr lang="en-JM" smtClean="0"/>
              <a:t>13/01/2016</a:t>
            </a:fld>
            <a:endParaRPr lang="en-JM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B18ED-D931-45F4-8873-1BEDAB4DC03E}" type="slidenum">
              <a:rPr lang="en-JM" smtClean="0"/>
              <a:t>‹#›</a:t>
            </a:fld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11888256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JM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52BB9-2E4D-4A8F-A30F-869DCD394CE6}" type="datetime1">
              <a:rPr lang="en-JM" smtClean="0"/>
              <a:t>13/01/2016</a:t>
            </a:fld>
            <a:endParaRPr lang="en-JM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B18ED-D931-45F4-8873-1BEDAB4DC03E}" type="slidenum">
              <a:rPr lang="en-JM" smtClean="0"/>
              <a:t>‹#›</a:t>
            </a:fld>
            <a:endParaRPr lang="en-JM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33"/>
          </p:nvPr>
        </p:nvSpPr>
        <p:spPr>
          <a:xfrm>
            <a:off x="685799" y="1945640"/>
            <a:ext cx="2191265" cy="365760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9" name="Text Placeholder 14"/>
          <p:cNvSpPr>
            <a:spLocks noGrp="1"/>
          </p:cNvSpPr>
          <p:nvPr>
            <p:ph type="body" sz="quarter" idx="34"/>
          </p:nvPr>
        </p:nvSpPr>
        <p:spPr>
          <a:xfrm>
            <a:off x="685800" y="2209800"/>
            <a:ext cx="2895600" cy="8128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3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JM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35"/>
          </p:nvPr>
        </p:nvSpPr>
        <p:spPr>
          <a:xfrm>
            <a:off x="685799" y="3368040"/>
            <a:ext cx="2191265" cy="365760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1" name="Text Placeholder 14"/>
          <p:cNvSpPr>
            <a:spLocks noGrp="1"/>
          </p:cNvSpPr>
          <p:nvPr>
            <p:ph type="body" sz="quarter" idx="36"/>
          </p:nvPr>
        </p:nvSpPr>
        <p:spPr>
          <a:xfrm>
            <a:off x="685800" y="3632200"/>
            <a:ext cx="2895600" cy="8128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3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JM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37"/>
          </p:nvPr>
        </p:nvSpPr>
        <p:spPr>
          <a:xfrm>
            <a:off x="685799" y="4790440"/>
            <a:ext cx="2191265" cy="365760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3" name="Text Placeholder 14"/>
          <p:cNvSpPr>
            <a:spLocks noGrp="1"/>
          </p:cNvSpPr>
          <p:nvPr>
            <p:ph type="body" sz="quarter" idx="38"/>
          </p:nvPr>
        </p:nvSpPr>
        <p:spPr>
          <a:xfrm>
            <a:off x="685800" y="5054600"/>
            <a:ext cx="2895600" cy="8128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3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14243698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JM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52BB9-2E4D-4A8F-A30F-869DCD394CE6}" type="datetime1">
              <a:rPr lang="en-JM" smtClean="0"/>
              <a:t>13/01/2016</a:t>
            </a:fld>
            <a:endParaRPr lang="en-JM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B18ED-D931-45F4-8873-1BEDAB4DC03E}" type="slidenum">
              <a:rPr lang="en-JM" smtClean="0"/>
              <a:t>‹#›</a:t>
            </a:fld>
            <a:endParaRPr lang="en-JM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6522865" y="3443816"/>
            <a:ext cx="0" cy="12192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Picture Placeholder 16"/>
          <p:cNvSpPr>
            <a:spLocks noGrp="1"/>
          </p:cNvSpPr>
          <p:nvPr>
            <p:ph type="pic" sz="quarter" idx="59"/>
          </p:nvPr>
        </p:nvSpPr>
        <p:spPr>
          <a:xfrm>
            <a:off x="685801" y="2006600"/>
            <a:ext cx="3330575" cy="3266016"/>
          </a:xfrm>
        </p:spPr>
        <p:txBody>
          <a:bodyPr/>
          <a:lstStyle/>
          <a:p>
            <a:endParaRPr lang="en-JM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60"/>
          </p:nvPr>
        </p:nvSpPr>
        <p:spPr>
          <a:xfrm>
            <a:off x="4306888" y="2021416"/>
            <a:ext cx="4227512" cy="9144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100"/>
            </a:lvl1pPr>
            <a:lvl2pPr marL="457200" indent="0">
              <a:buFontTx/>
              <a:buNone/>
              <a:defRPr sz="1100"/>
            </a:lvl2pPr>
            <a:lvl3pPr marL="914400" indent="0">
              <a:buFontTx/>
              <a:buNone/>
              <a:defRPr sz="1100"/>
            </a:lvl3pPr>
            <a:lvl4pPr marL="1371600" indent="0">
              <a:buFontTx/>
              <a:buNone/>
              <a:defRPr sz="1100"/>
            </a:lvl4pPr>
            <a:lvl5pPr marL="1828800" indent="0">
              <a:buFontTx/>
              <a:buNone/>
              <a:defRPr sz="1100"/>
            </a:lvl5pPr>
          </a:lstStyle>
          <a:p>
            <a:pPr lvl="0"/>
            <a:endParaRPr lang="en-JM" dirty="0"/>
          </a:p>
        </p:txBody>
      </p:sp>
      <p:sp>
        <p:nvSpPr>
          <p:cNvPr id="21" name="Text Placeholder 18"/>
          <p:cNvSpPr>
            <a:spLocks noGrp="1"/>
          </p:cNvSpPr>
          <p:nvPr>
            <p:ph type="body" sz="quarter" idx="61"/>
          </p:nvPr>
        </p:nvSpPr>
        <p:spPr>
          <a:xfrm>
            <a:off x="4307320" y="3139016"/>
            <a:ext cx="2093480" cy="119888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100"/>
            </a:lvl1pPr>
            <a:lvl2pPr marL="457200" indent="0">
              <a:buFontTx/>
              <a:buNone/>
              <a:defRPr sz="1100"/>
            </a:lvl2pPr>
            <a:lvl3pPr marL="914400" indent="0">
              <a:buFontTx/>
              <a:buNone/>
              <a:defRPr sz="1100"/>
            </a:lvl3pPr>
            <a:lvl4pPr marL="1371600" indent="0">
              <a:buFontTx/>
              <a:buNone/>
              <a:defRPr sz="1100"/>
            </a:lvl4pPr>
            <a:lvl5pPr marL="1828800" indent="0">
              <a:buFontTx/>
              <a:buNone/>
              <a:defRPr sz="1100"/>
            </a:lvl5pPr>
          </a:lstStyle>
          <a:p>
            <a:pPr lvl="0"/>
            <a:endParaRPr lang="en-JM" dirty="0"/>
          </a:p>
        </p:txBody>
      </p:sp>
      <p:sp>
        <p:nvSpPr>
          <p:cNvPr id="22" name="Text Placeholder 18"/>
          <p:cNvSpPr>
            <a:spLocks noGrp="1"/>
          </p:cNvSpPr>
          <p:nvPr>
            <p:ph type="body" sz="quarter" idx="62"/>
          </p:nvPr>
        </p:nvSpPr>
        <p:spPr>
          <a:xfrm>
            <a:off x="6669520" y="3139016"/>
            <a:ext cx="2093480" cy="119888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100"/>
            </a:lvl1pPr>
            <a:lvl2pPr marL="457200" indent="0">
              <a:buFontTx/>
              <a:buNone/>
              <a:defRPr sz="1100"/>
            </a:lvl2pPr>
            <a:lvl3pPr marL="914400" indent="0">
              <a:buFontTx/>
              <a:buNone/>
              <a:defRPr sz="1100"/>
            </a:lvl3pPr>
            <a:lvl4pPr marL="1371600" indent="0">
              <a:buFontTx/>
              <a:buNone/>
              <a:defRPr sz="1100"/>
            </a:lvl4pPr>
            <a:lvl5pPr marL="1828800" indent="0">
              <a:buFontTx/>
              <a:buNone/>
              <a:defRPr sz="1100"/>
            </a:lvl5pPr>
          </a:lstStyle>
          <a:p>
            <a:pPr lvl="0"/>
            <a:endParaRPr lang="en-JM" dirty="0"/>
          </a:p>
        </p:txBody>
      </p:sp>
      <p:sp>
        <p:nvSpPr>
          <p:cNvPr id="23" name="Text Placeholder 18"/>
          <p:cNvSpPr>
            <a:spLocks noGrp="1"/>
          </p:cNvSpPr>
          <p:nvPr>
            <p:ph type="body" sz="quarter" idx="63"/>
          </p:nvPr>
        </p:nvSpPr>
        <p:spPr>
          <a:xfrm>
            <a:off x="4732770" y="4459816"/>
            <a:ext cx="1668030" cy="8128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100"/>
            </a:lvl1pPr>
            <a:lvl2pPr marL="457200" indent="0">
              <a:buFontTx/>
              <a:buNone/>
              <a:defRPr sz="1100"/>
            </a:lvl2pPr>
            <a:lvl3pPr marL="914400" indent="0">
              <a:buFontTx/>
              <a:buNone/>
              <a:defRPr sz="1100"/>
            </a:lvl3pPr>
            <a:lvl4pPr marL="1371600" indent="0">
              <a:buFontTx/>
              <a:buNone/>
              <a:defRPr sz="1100"/>
            </a:lvl4pPr>
            <a:lvl5pPr marL="1828800" indent="0">
              <a:buFontTx/>
              <a:buNone/>
              <a:defRPr sz="1100"/>
            </a:lvl5pPr>
          </a:lstStyle>
          <a:p>
            <a:pPr lvl="0"/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32441150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JM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52BB9-2E4D-4A8F-A30F-869DCD394CE6}" type="datetime1">
              <a:rPr lang="en-JM" smtClean="0"/>
              <a:t>13/01/2016</a:t>
            </a:fld>
            <a:endParaRPr lang="en-JM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B18ED-D931-45F4-8873-1BEDAB4DC03E}" type="slidenum">
              <a:rPr lang="en-JM" smtClean="0"/>
              <a:t>‹#›</a:t>
            </a:fld>
            <a:endParaRPr lang="en-JM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56"/>
          </p:nvPr>
        </p:nvSpPr>
        <p:spPr>
          <a:xfrm>
            <a:off x="762000" y="1803400"/>
            <a:ext cx="2133600" cy="18288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endParaRPr lang="en-JM"/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57"/>
          </p:nvPr>
        </p:nvSpPr>
        <p:spPr>
          <a:xfrm>
            <a:off x="2989262" y="1803400"/>
            <a:ext cx="2133600" cy="18288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endParaRPr lang="en-JM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58"/>
          </p:nvPr>
        </p:nvSpPr>
        <p:spPr>
          <a:xfrm>
            <a:off x="762000" y="3733800"/>
            <a:ext cx="2133600" cy="18288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endParaRPr lang="en-JM"/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59"/>
          </p:nvPr>
        </p:nvSpPr>
        <p:spPr>
          <a:xfrm>
            <a:off x="2989262" y="3733800"/>
            <a:ext cx="2133600" cy="18288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20605131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-8906" y="0"/>
            <a:ext cx="9152906" cy="61722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M" dirty="0">
              <a:solidFill>
                <a:srgbClr val="F34F57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52BB9-2E4D-4A8F-A30F-869DCD394CE6}" type="datetime1">
              <a:rPr lang="en-JM" smtClean="0"/>
              <a:t>13/01/2016</a:t>
            </a:fld>
            <a:endParaRPr lang="en-JM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B18ED-D931-45F4-8873-1BEDAB4DC03E}" type="slidenum">
              <a:rPr lang="en-JM" smtClean="0"/>
              <a:t>‹#›</a:t>
            </a:fld>
            <a:endParaRPr lang="en-JM"/>
          </a:p>
        </p:txBody>
      </p:sp>
      <p:sp>
        <p:nvSpPr>
          <p:cNvPr id="15" name="Picture Placeholder 17"/>
          <p:cNvSpPr>
            <a:spLocks noGrp="1" noChangeAspect="1"/>
          </p:cNvSpPr>
          <p:nvPr>
            <p:ph type="pic" sz="quarter" idx="23"/>
          </p:nvPr>
        </p:nvSpPr>
        <p:spPr>
          <a:xfrm>
            <a:off x="3672195" y="1498600"/>
            <a:ext cx="2159998" cy="2160000"/>
          </a:xfrm>
          <a:prstGeom prst="ellipse">
            <a:avLst/>
          </a:prstGeom>
          <a:ln w="76200">
            <a:noFill/>
          </a:ln>
        </p:spPr>
        <p:txBody>
          <a:bodyPr>
            <a:normAutofit/>
          </a:bodyPr>
          <a:lstStyle>
            <a:lvl1pPr marL="0" indent="0" algn="ctr">
              <a:buFontTx/>
              <a:buNone/>
              <a:defRPr sz="1600">
                <a:solidFill>
                  <a:schemeClr val="bg1"/>
                </a:solidFill>
              </a:defRPr>
            </a:lvl1pPr>
          </a:lstStyle>
          <a:p>
            <a:endParaRPr lang="en-JM"/>
          </a:p>
        </p:txBody>
      </p:sp>
      <p:sp>
        <p:nvSpPr>
          <p:cNvPr id="16" name="Title Placeholder 1"/>
          <p:cNvSpPr>
            <a:spLocks noGrp="1"/>
          </p:cNvSpPr>
          <p:nvPr>
            <p:ph type="title"/>
          </p:nvPr>
        </p:nvSpPr>
        <p:spPr>
          <a:xfrm>
            <a:off x="609600" y="3698631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128779373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JM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52BB9-2E4D-4A8F-A30F-869DCD394CE6}" type="datetime1">
              <a:rPr lang="en-JM" smtClean="0"/>
              <a:t>13/01/2016</a:t>
            </a:fld>
            <a:endParaRPr lang="en-JM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B18ED-D931-45F4-8873-1BEDAB4DC03E}" type="slidenum">
              <a:rPr lang="en-JM" smtClean="0"/>
              <a:t>‹#›</a:t>
            </a:fld>
            <a:endParaRPr lang="en-JM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60"/>
          </p:nvPr>
        </p:nvSpPr>
        <p:spPr>
          <a:xfrm>
            <a:off x="4395501" y="2006600"/>
            <a:ext cx="2919699" cy="406400"/>
          </a:xfrm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2200">
                <a:solidFill>
                  <a:schemeClr val="tx1">
                    <a:lumMod val="85000"/>
                    <a:lumOff val="1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defRPr>
            </a:lvl1pPr>
            <a:lvl2pPr marL="457200" indent="0">
              <a:buFontTx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2pPr>
            <a:lvl3pPr marL="9144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3pPr>
            <a:lvl4pPr marL="1371600" indent="0">
              <a:buFontTx/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4pPr>
            <a:lvl5pPr marL="1828800" indent="0">
              <a:buFontTx/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64"/>
          </p:nvPr>
        </p:nvSpPr>
        <p:spPr>
          <a:xfrm>
            <a:off x="4386782" y="4638748"/>
            <a:ext cx="4419603" cy="111760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3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  <a:lvl2pPr marL="4572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70"/>
          </p:nvPr>
        </p:nvSpPr>
        <p:spPr>
          <a:xfrm>
            <a:off x="4395500" y="2444469"/>
            <a:ext cx="2336540" cy="40640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3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FontTx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2pPr>
            <a:lvl3pPr marL="9144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3pPr>
            <a:lvl4pPr marL="1371600" indent="0">
              <a:buFontTx/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4pPr>
            <a:lvl5pPr marL="1828800" indent="0">
              <a:buFontTx/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71"/>
          </p:nvPr>
        </p:nvSpPr>
        <p:spPr>
          <a:xfrm>
            <a:off x="4419600" y="3063948"/>
            <a:ext cx="2667000" cy="137160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3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  <a:lvl2pPr marL="4572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3" name="Picture Placeholder 28"/>
          <p:cNvSpPr>
            <a:spLocks noGrp="1"/>
          </p:cNvSpPr>
          <p:nvPr>
            <p:ph type="pic" sz="quarter" idx="50"/>
          </p:nvPr>
        </p:nvSpPr>
        <p:spPr>
          <a:xfrm>
            <a:off x="1280160" y="2200656"/>
            <a:ext cx="2560320" cy="2560320"/>
          </a:xfrm>
          <a:prstGeom prst="ellipse">
            <a:avLst/>
          </a:prstGeom>
          <a:ln w="76200" cap="sq">
            <a:noFill/>
            <a:miter lim="800000"/>
          </a:ln>
          <a:effectLst>
            <a:innerShdw blurRad="114300">
              <a:schemeClr val="bg1">
                <a:lumMod val="50000"/>
              </a:schemeClr>
            </a:innerShdw>
          </a:effectLst>
        </p:spPr>
        <p:txBody>
          <a:bodyPr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endParaRPr lang="en-JM" dirty="0"/>
          </a:p>
        </p:txBody>
      </p:sp>
      <p:sp>
        <p:nvSpPr>
          <p:cNvPr id="14" name="Oval 13"/>
          <p:cNvSpPr>
            <a:spLocks/>
          </p:cNvSpPr>
          <p:nvPr userDrawn="1"/>
        </p:nvSpPr>
        <p:spPr>
          <a:xfrm>
            <a:off x="1143000" y="2063496"/>
            <a:ext cx="2834640" cy="2834640"/>
          </a:xfrm>
          <a:prstGeom prst="ellipse">
            <a:avLst/>
          </a:prstGeom>
          <a:noFill/>
          <a:ln w="28575" cmpd="sng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31218641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48200" y="762000"/>
            <a:ext cx="3886200" cy="1143000"/>
          </a:xfrm>
        </p:spPr>
        <p:txBody>
          <a:bodyPr/>
          <a:lstStyle>
            <a:lvl1pPr algn="l">
              <a:defRPr/>
            </a:lvl1pPr>
          </a:lstStyle>
          <a:p>
            <a:endParaRPr lang="en-JM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52BB9-2E4D-4A8F-A30F-869DCD394CE6}" type="datetime1">
              <a:rPr lang="en-JM" smtClean="0"/>
              <a:t>13/01/2016</a:t>
            </a:fld>
            <a:endParaRPr lang="en-JM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B18ED-D931-45F4-8873-1BEDAB4DC03E}" type="slidenum">
              <a:rPr lang="en-JM" smtClean="0"/>
              <a:t>‹#›</a:t>
            </a:fld>
            <a:endParaRPr lang="en-JM"/>
          </a:p>
        </p:txBody>
      </p:sp>
      <p:sp>
        <p:nvSpPr>
          <p:cNvPr id="21" name="Text Placeholder 18"/>
          <p:cNvSpPr>
            <a:spLocks noGrp="1"/>
          </p:cNvSpPr>
          <p:nvPr>
            <p:ph type="body" sz="quarter" idx="17"/>
          </p:nvPr>
        </p:nvSpPr>
        <p:spPr>
          <a:xfrm>
            <a:off x="5410200" y="2311399"/>
            <a:ext cx="1600200" cy="40640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200">
                <a:solidFill>
                  <a:srgbClr val="00B0F0"/>
                </a:solidFill>
                <a:latin typeface="Open Sans" pitchFamily="34" charset="0"/>
                <a:ea typeface="Open Sans" pitchFamily="34" charset="0"/>
                <a:cs typeface="Open Sans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23" name="Text Placeholder 26"/>
          <p:cNvSpPr>
            <a:spLocks noGrp="1"/>
          </p:cNvSpPr>
          <p:nvPr>
            <p:ph type="body" sz="quarter" idx="19"/>
          </p:nvPr>
        </p:nvSpPr>
        <p:spPr>
          <a:xfrm>
            <a:off x="5434012" y="2616200"/>
            <a:ext cx="3024188" cy="7112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3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FontTx/>
              <a:buNone/>
              <a:defRPr sz="1100"/>
            </a:lvl2pPr>
            <a:lvl3pPr marL="914400" indent="0">
              <a:buFontTx/>
              <a:buNone/>
              <a:defRPr sz="1100"/>
            </a:lvl3pPr>
            <a:lvl4pPr marL="1371600" indent="0">
              <a:buFontTx/>
              <a:buNone/>
              <a:defRPr sz="1100"/>
            </a:lvl4pPr>
            <a:lvl5pPr marL="1828800" indent="0">
              <a:buFontTx/>
              <a:buNone/>
              <a:defRPr sz="1100"/>
            </a:lvl5pPr>
          </a:lstStyle>
          <a:p>
            <a:pPr lvl="0"/>
            <a:endParaRPr lang="en-JM" dirty="0"/>
          </a:p>
        </p:txBody>
      </p:sp>
      <p:pic>
        <p:nvPicPr>
          <p:cNvPr id="15" name="Picture 3" descr="Browser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711200"/>
            <a:ext cx="4191000" cy="515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408431" y="1066800"/>
            <a:ext cx="3808807" cy="4475480"/>
          </a:xfrm>
        </p:spPr>
        <p:txBody>
          <a:bodyPr/>
          <a:lstStyle/>
          <a:p>
            <a:endParaRPr lang="en-JM"/>
          </a:p>
        </p:txBody>
      </p:sp>
      <p:sp>
        <p:nvSpPr>
          <p:cNvPr id="10" name="Text Placeholder 18"/>
          <p:cNvSpPr>
            <a:spLocks noGrp="1"/>
          </p:cNvSpPr>
          <p:nvPr>
            <p:ph type="body" sz="quarter" idx="21"/>
          </p:nvPr>
        </p:nvSpPr>
        <p:spPr>
          <a:xfrm>
            <a:off x="5410200" y="3530599"/>
            <a:ext cx="1600200" cy="40640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200">
                <a:solidFill>
                  <a:srgbClr val="00B0F0"/>
                </a:solidFill>
                <a:latin typeface="Open Sans" pitchFamily="34" charset="0"/>
                <a:ea typeface="Open Sans" pitchFamily="34" charset="0"/>
                <a:cs typeface="Open Sans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1" name="Text Placeholder 26"/>
          <p:cNvSpPr>
            <a:spLocks noGrp="1"/>
          </p:cNvSpPr>
          <p:nvPr>
            <p:ph type="body" sz="quarter" idx="22"/>
          </p:nvPr>
        </p:nvSpPr>
        <p:spPr>
          <a:xfrm>
            <a:off x="5434012" y="3835400"/>
            <a:ext cx="3024188" cy="7112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3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FontTx/>
              <a:buNone/>
              <a:defRPr sz="1100"/>
            </a:lvl2pPr>
            <a:lvl3pPr marL="914400" indent="0">
              <a:buFontTx/>
              <a:buNone/>
              <a:defRPr sz="1100"/>
            </a:lvl3pPr>
            <a:lvl4pPr marL="1371600" indent="0">
              <a:buFontTx/>
              <a:buNone/>
              <a:defRPr sz="1100"/>
            </a:lvl4pPr>
            <a:lvl5pPr marL="1828800" indent="0">
              <a:buFontTx/>
              <a:buNone/>
              <a:defRPr sz="1100"/>
            </a:lvl5pPr>
          </a:lstStyle>
          <a:p>
            <a:pPr lvl="0"/>
            <a:endParaRPr lang="en-JM" dirty="0"/>
          </a:p>
        </p:txBody>
      </p:sp>
      <p:sp>
        <p:nvSpPr>
          <p:cNvPr id="12" name="Text Placeholder 18"/>
          <p:cNvSpPr>
            <a:spLocks noGrp="1"/>
          </p:cNvSpPr>
          <p:nvPr>
            <p:ph type="body" sz="quarter" idx="23"/>
          </p:nvPr>
        </p:nvSpPr>
        <p:spPr>
          <a:xfrm>
            <a:off x="5410200" y="4749799"/>
            <a:ext cx="1600200" cy="40640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200">
                <a:solidFill>
                  <a:srgbClr val="00B0F0"/>
                </a:solidFill>
                <a:latin typeface="Open Sans" pitchFamily="34" charset="0"/>
                <a:ea typeface="Open Sans" pitchFamily="34" charset="0"/>
                <a:cs typeface="Open Sans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3" name="Text Placeholder 26"/>
          <p:cNvSpPr>
            <a:spLocks noGrp="1"/>
          </p:cNvSpPr>
          <p:nvPr>
            <p:ph type="body" sz="quarter" idx="24"/>
          </p:nvPr>
        </p:nvSpPr>
        <p:spPr>
          <a:xfrm>
            <a:off x="5434012" y="5054600"/>
            <a:ext cx="3024188" cy="7112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3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FontTx/>
              <a:buNone/>
              <a:defRPr sz="1100"/>
            </a:lvl2pPr>
            <a:lvl3pPr marL="914400" indent="0">
              <a:buFontTx/>
              <a:buNone/>
              <a:defRPr sz="1100"/>
            </a:lvl3pPr>
            <a:lvl4pPr marL="1371600" indent="0">
              <a:buFontTx/>
              <a:buNone/>
              <a:defRPr sz="1100"/>
            </a:lvl4pPr>
            <a:lvl5pPr marL="1828800" indent="0">
              <a:buFontTx/>
              <a:buNone/>
              <a:defRPr sz="1100"/>
            </a:lvl5pPr>
          </a:lstStyle>
          <a:p>
            <a:pPr lvl="0"/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17598855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JM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52BB9-2E4D-4A8F-A30F-869DCD394CE6}" type="datetime1">
              <a:rPr lang="en-JM" smtClean="0"/>
              <a:t>13/01/2016</a:t>
            </a:fld>
            <a:endParaRPr lang="en-JM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B18ED-D931-45F4-8873-1BEDAB4DC03E}" type="slidenum">
              <a:rPr lang="en-JM" smtClean="0"/>
              <a:t>‹#›</a:t>
            </a:fld>
            <a:endParaRPr lang="en-JM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4627418" y="2450053"/>
            <a:ext cx="0" cy="1385347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974725" y="2684981"/>
            <a:ext cx="2987675" cy="854087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3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6"/>
          </p:nvPr>
        </p:nvSpPr>
        <p:spPr>
          <a:xfrm>
            <a:off x="1503363" y="2218267"/>
            <a:ext cx="2459037" cy="499533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400">
                <a:solidFill>
                  <a:srgbClr val="00B0F0"/>
                </a:solidFill>
                <a:latin typeface="Open Sans" pitchFamily="34" charset="0"/>
                <a:ea typeface="Open Sans" pitchFamily="34" charset="0"/>
                <a:cs typeface="Open Sans" pitchFamily="34" charset="0"/>
              </a:defRPr>
            </a:lvl1pPr>
            <a:lvl2pPr marL="457200" indent="0">
              <a:buFontTx/>
              <a:buNone/>
              <a:defRPr sz="1400">
                <a:solidFill>
                  <a:srgbClr val="0070C0"/>
                </a:solidFill>
              </a:defRPr>
            </a:lvl2pPr>
            <a:lvl3pPr marL="914400" indent="0">
              <a:buFontTx/>
              <a:buNone/>
              <a:defRPr sz="1400">
                <a:solidFill>
                  <a:srgbClr val="0070C0"/>
                </a:solidFill>
              </a:defRPr>
            </a:lvl3pPr>
            <a:lvl4pPr marL="1371600" indent="0">
              <a:buFontTx/>
              <a:buNone/>
              <a:defRPr sz="1400">
                <a:solidFill>
                  <a:srgbClr val="0070C0"/>
                </a:solidFill>
              </a:defRPr>
            </a:lvl4pPr>
            <a:lvl5pPr marL="1828800" indent="0">
              <a:buFontTx/>
              <a:buNone/>
              <a:defRPr sz="1400">
                <a:solidFill>
                  <a:srgbClr val="0070C0"/>
                </a:solidFill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5257801" y="2676514"/>
            <a:ext cx="2987675" cy="854087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3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18"/>
          </p:nvPr>
        </p:nvSpPr>
        <p:spPr>
          <a:xfrm>
            <a:off x="5786439" y="2209800"/>
            <a:ext cx="2459037" cy="499533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400">
                <a:solidFill>
                  <a:srgbClr val="00B0F0"/>
                </a:solidFill>
                <a:latin typeface="Open Sans" pitchFamily="34" charset="0"/>
                <a:ea typeface="Open Sans" pitchFamily="34" charset="0"/>
                <a:cs typeface="Open Sans" pitchFamily="34" charset="0"/>
              </a:defRPr>
            </a:lvl1pPr>
            <a:lvl2pPr marL="457200" indent="0">
              <a:buFontTx/>
              <a:buNone/>
              <a:defRPr sz="1400">
                <a:solidFill>
                  <a:srgbClr val="0070C0"/>
                </a:solidFill>
              </a:defRPr>
            </a:lvl2pPr>
            <a:lvl3pPr marL="914400" indent="0">
              <a:buFontTx/>
              <a:buNone/>
              <a:defRPr sz="1400">
                <a:solidFill>
                  <a:srgbClr val="0070C0"/>
                </a:solidFill>
              </a:defRPr>
            </a:lvl3pPr>
            <a:lvl4pPr marL="1371600" indent="0">
              <a:buFontTx/>
              <a:buNone/>
              <a:defRPr sz="1400">
                <a:solidFill>
                  <a:srgbClr val="0070C0"/>
                </a:solidFill>
              </a:defRPr>
            </a:lvl4pPr>
            <a:lvl5pPr marL="1828800" indent="0">
              <a:buFontTx/>
              <a:buNone/>
              <a:defRPr sz="1400">
                <a:solidFill>
                  <a:srgbClr val="0070C0"/>
                </a:solidFill>
              </a:defRPr>
            </a:lvl5pPr>
          </a:lstStyle>
          <a:p>
            <a:pPr lvl="0"/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375172592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JM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52BB9-2E4D-4A8F-A30F-869DCD394CE6}" type="datetime1">
              <a:rPr lang="en-JM" smtClean="0"/>
              <a:t>13/01/2016</a:t>
            </a:fld>
            <a:endParaRPr lang="en-JM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B18ED-D931-45F4-8873-1BEDAB4DC03E}" type="slidenum">
              <a:rPr lang="en-JM" smtClean="0"/>
              <a:t>‹#›</a:t>
            </a:fld>
            <a:endParaRPr lang="en-JM"/>
          </a:p>
        </p:txBody>
      </p:sp>
      <p:sp>
        <p:nvSpPr>
          <p:cNvPr id="7" name="Picture Placeholder 17"/>
          <p:cNvSpPr>
            <a:spLocks noGrp="1"/>
          </p:cNvSpPr>
          <p:nvPr>
            <p:ph type="pic" sz="quarter" idx="13"/>
          </p:nvPr>
        </p:nvSpPr>
        <p:spPr>
          <a:xfrm>
            <a:off x="4838700" y="2413001"/>
            <a:ext cx="3543300" cy="3100916"/>
          </a:xfrm>
          <a:prstGeom prst="roundRect">
            <a:avLst>
              <a:gd name="adj" fmla="val 0"/>
            </a:avLst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JM" dirty="0"/>
          </a:p>
        </p:txBody>
      </p:sp>
      <p:sp>
        <p:nvSpPr>
          <p:cNvPr id="8" name="Text Placeholder 19"/>
          <p:cNvSpPr>
            <a:spLocks noGrp="1"/>
          </p:cNvSpPr>
          <p:nvPr>
            <p:ph type="body" sz="quarter" idx="14"/>
          </p:nvPr>
        </p:nvSpPr>
        <p:spPr>
          <a:xfrm>
            <a:off x="1752600" y="2921001"/>
            <a:ext cx="2971800" cy="1111249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3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JM" dirty="0"/>
          </a:p>
        </p:txBody>
      </p:sp>
      <p:sp>
        <p:nvSpPr>
          <p:cNvPr id="9" name="Text Placeholder 21"/>
          <p:cNvSpPr>
            <a:spLocks noGrp="1"/>
          </p:cNvSpPr>
          <p:nvPr>
            <p:ph type="body" sz="quarter" idx="15"/>
          </p:nvPr>
        </p:nvSpPr>
        <p:spPr>
          <a:xfrm>
            <a:off x="838200" y="1498601"/>
            <a:ext cx="7696200" cy="639233"/>
          </a:xfrm>
        </p:spPr>
        <p:txBody>
          <a:bodyPr>
            <a:noAutofit/>
          </a:bodyPr>
          <a:lstStyle>
            <a:lvl1pPr marL="0" indent="0" algn="ctr">
              <a:buNone/>
              <a:defRPr sz="13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1100"/>
            </a:lvl2pPr>
            <a:lvl3pPr marL="914400" indent="0" algn="ctr">
              <a:buNone/>
              <a:defRPr sz="1100"/>
            </a:lvl3pPr>
            <a:lvl4pPr marL="1371600" indent="0" algn="ctr">
              <a:buNone/>
              <a:defRPr sz="1100"/>
            </a:lvl4pPr>
            <a:lvl5pPr marL="1828800" indent="0" algn="ctr">
              <a:buNone/>
              <a:defRPr sz="1100"/>
            </a:lvl5pPr>
          </a:lstStyle>
          <a:p>
            <a:pPr lvl="0"/>
            <a:endParaRPr lang="en-JM" dirty="0"/>
          </a:p>
        </p:txBody>
      </p:sp>
      <p:sp>
        <p:nvSpPr>
          <p:cNvPr id="10" name="Text Placeholder 23"/>
          <p:cNvSpPr>
            <a:spLocks noGrp="1"/>
          </p:cNvSpPr>
          <p:nvPr>
            <p:ph type="body" sz="quarter" idx="16"/>
          </p:nvPr>
        </p:nvSpPr>
        <p:spPr>
          <a:xfrm>
            <a:off x="1752600" y="2616200"/>
            <a:ext cx="1828800" cy="476251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400">
                <a:solidFill>
                  <a:srgbClr val="00B0F0"/>
                </a:solidFill>
                <a:latin typeface="Open Sans" pitchFamily="34" charset="0"/>
                <a:ea typeface="Open Sans" pitchFamily="34" charset="0"/>
                <a:cs typeface="Open Sans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1" name="Text Placeholder 19"/>
          <p:cNvSpPr>
            <a:spLocks noGrp="1"/>
          </p:cNvSpPr>
          <p:nvPr>
            <p:ph type="body" sz="quarter" idx="17"/>
          </p:nvPr>
        </p:nvSpPr>
        <p:spPr>
          <a:xfrm>
            <a:off x="1752600" y="4552952"/>
            <a:ext cx="2971800" cy="1111249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3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JM" dirty="0"/>
          </a:p>
        </p:txBody>
      </p:sp>
      <p:sp>
        <p:nvSpPr>
          <p:cNvPr id="12" name="Text Placeholder 23"/>
          <p:cNvSpPr>
            <a:spLocks noGrp="1"/>
          </p:cNvSpPr>
          <p:nvPr>
            <p:ph type="body" sz="quarter" idx="18"/>
          </p:nvPr>
        </p:nvSpPr>
        <p:spPr>
          <a:xfrm>
            <a:off x="1752600" y="4248151"/>
            <a:ext cx="1828800" cy="476251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400">
                <a:solidFill>
                  <a:srgbClr val="00B0F0"/>
                </a:solidFill>
                <a:latin typeface="Open Sans" pitchFamily="34" charset="0"/>
                <a:ea typeface="Open Sans" pitchFamily="34" charset="0"/>
                <a:cs typeface="Open Sans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3" name="Content Placeholder 27"/>
          <p:cNvSpPr>
            <a:spLocks noGrp="1"/>
          </p:cNvSpPr>
          <p:nvPr>
            <p:ph sz="quarter" idx="19" hasCustomPrompt="1"/>
          </p:nvPr>
        </p:nvSpPr>
        <p:spPr>
          <a:xfrm>
            <a:off x="838200" y="2682240"/>
            <a:ext cx="609600" cy="487680"/>
          </a:xfrm>
          <a:prstGeom prst="rect">
            <a:avLst/>
          </a:prstGeom>
          <a:solidFill>
            <a:srgbClr val="00B0F0"/>
          </a:solidFill>
        </p:spPr>
        <p:txBody>
          <a:bodyPr>
            <a:normAutofit/>
          </a:bodyPr>
          <a:lstStyle>
            <a:lvl1pPr marL="0" indent="0" algn="ctr">
              <a:buFontTx/>
              <a:buNone/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JM" dirty="0" smtClean="0"/>
              <a:t>25</a:t>
            </a:r>
            <a:endParaRPr lang="en-JM" dirty="0"/>
          </a:p>
        </p:txBody>
      </p:sp>
      <p:sp>
        <p:nvSpPr>
          <p:cNvPr id="14" name="Content Placeholder 29"/>
          <p:cNvSpPr>
            <a:spLocks noGrp="1"/>
          </p:cNvSpPr>
          <p:nvPr>
            <p:ph sz="quarter" idx="20" hasCustomPrompt="1"/>
          </p:nvPr>
        </p:nvSpPr>
        <p:spPr>
          <a:xfrm>
            <a:off x="838200" y="3223227"/>
            <a:ext cx="609600" cy="24341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JM" dirty="0" smtClean="0"/>
              <a:t>DEC</a:t>
            </a:r>
            <a:endParaRPr lang="en-JM" dirty="0"/>
          </a:p>
        </p:txBody>
      </p:sp>
      <p:sp>
        <p:nvSpPr>
          <p:cNvPr id="15" name="Content Placeholder 27"/>
          <p:cNvSpPr>
            <a:spLocks noGrp="1"/>
          </p:cNvSpPr>
          <p:nvPr>
            <p:ph sz="quarter" idx="21" hasCustomPrompt="1"/>
          </p:nvPr>
        </p:nvSpPr>
        <p:spPr>
          <a:xfrm>
            <a:off x="838200" y="4303776"/>
            <a:ext cx="609600" cy="487680"/>
          </a:xfrm>
          <a:prstGeom prst="rect">
            <a:avLst/>
          </a:prstGeom>
          <a:solidFill>
            <a:srgbClr val="00B0F0"/>
          </a:solidFill>
        </p:spPr>
        <p:txBody>
          <a:bodyPr>
            <a:normAutofit/>
          </a:bodyPr>
          <a:lstStyle>
            <a:lvl1pPr marL="0" indent="0" algn="ctr">
              <a:buFontTx/>
              <a:buNone/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JM" dirty="0" smtClean="0"/>
              <a:t>25</a:t>
            </a:r>
            <a:endParaRPr lang="en-JM" dirty="0"/>
          </a:p>
        </p:txBody>
      </p:sp>
      <p:sp>
        <p:nvSpPr>
          <p:cNvPr id="16" name="Content Placeholder 29"/>
          <p:cNvSpPr>
            <a:spLocks noGrp="1"/>
          </p:cNvSpPr>
          <p:nvPr>
            <p:ph sz="quarter" idx="22" hasCustomPrompt="1"/>
          </p:nvPr>
        </p:nvSpPr>
        <p:spPr>
          <a:xfrm>
            <a:off x="838200" y="4846711"/>
            <a:ext cx="609600" cy="24341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JM" dirty="0" smtClean="0"/>
              <a:t>DEC</a:t>
            </a:r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390921742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JM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8AEEF-AD5F-462F-98DA-46E8E031A314}" type="datetime1">
              <a:rPr lang="en-JM" smtClean="0"/>
              <a:t>13/01/2016</a:t>
            </a:fld>
            <a:endParaRPr lang="en-JM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4400" y="6282257"/>
            <a:ext cx="457200" cy="430764"/>
          </a:xfrm>
        </p:spPr>
        <p:txBody>
          <a:bodyPr/>
          <a:lstStyle>
            <a:lvl1pPr>
              <a:defRPr sz="1800"/>
            </a:lvl1pPr>
          </a:lstStyle>
          <a:p>
            <a:fld id="{857B18ED-D931-45F4-8873-1BEDAB4DC03E}" type="slidenum">
              <a:rPr lang="en-JM" smtClean="0"/>
              <a:pPr/>
              <a:t>‹#›</a:t>
            </a:fld>
            <a:endParaRPr lang="en-JM"/>
          </a:p>
        </p:txBody>
      </p:sp>
      <p:sp>
        <p:nvSpPr>
          <p:cNvPr id="7" name="Content Placeholder 37"/>
          <p:cNvSpPr>
            <a:spLocks noGrp="1"/>
          </p:cNvSpPr>
          <p:nvPr>
            <p:ph sz="quarter" idx="18"/>
          </p:nvPr>
        </p:nvSpPr>
        <p:spPr>
          <a:xfrm>
            <a:off x="2933700" y="3860800"/>
            <a:ext cx="1524000" cy="406400"/>
          </a:xfrm>
        </p:spPr>
        <p:txBody>
          <a:bodyPr>
            <a:noAutofit/>
          </a:bodyPr>
          <a:lstStyle>
            <a:lvl1pPr algn="ctr">
              <a:buNone/>
              <a:defRPr sz="1500">
                <a:solidFill>
                  <a:schemeClr val="tx1">
                    <a:lumMod val="85000"/>
                    <a:lumOff val="1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 algn="ctr">
              <a:buNone/>
              <a:defRPr sz="1600"/>
            </a:lvl5pPr>
          </a:lstStyle>
          <a:p>
            <a:pPr lvl="0"/>
            <a:endParaRPr lang="en-JM" dirty="0"/>
          </a:p>
        </p:txBody>
      </p:sp>
      <p:sp>
        <p:nvSpPr>
          <p:cNvPr id="8" name="Content Placeholder 37"/>
          <p:cNvSpPr>
            <a:spLocks noGrp="1"/>
          </p:cNvSpPr>
          <p:nvPr>
            <p:ph sz="quarter" idx="19"/>
          </p:nvPr>
        </p:nvSpPr>
        <p:spPr>
          <a:xfrm>
            <a:off x="4951476" y="3860800"/>
            <a:ext cx="1524000" cy="406400"/>
          </a:xfrm>
        </p:spPr>
        <p:txBody>
          <a:bodyPr>
            <a:noAutofit/>
          </a:bodyPr>
          <a:lstStyle>
            <a:lvl1pPr algn="ctr">
              <a:buNone/>
              <a:defRPr sz="1500">
                <a:solidFill>
                  <a:schemeClr val="tx1">
                    <a:lumMod val="85000"/>
                    <a:lumOff val="1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 algn="ctr">
              <a:buNone/>
              <a:defRPr sz="1600"/>
            </a:lvl5pPr>
          </a:lstStyle>
          <a:p>
            <a:pPr lvl="0"/>
            <a:endParaRPr lang="en-JM" dirty="0"/>
          </a:p>
        </p:txBody>
      </p:sp>
      <p:sp>
        <p:nvSpPr>
          <p:cNvPr id="9" name="Content Placeholder 37"/>
          <p:cNvSpPr>
            <a:spLocks noGrp="1"/>
          </p:cNvSpPr>
          <p:nvPr>
            <p:ph sz="quarter" idx="20"/>
          </p:nvPr>
        </p:nvSpPr>
        <p:spPr>
          <a:xfrm>
            <a:off x="6934200" y="3860800"/>
            <a:ext cx="1524000" cy="406400"/>
          </a:xfrm>
        </p:spPr>
        <p:txBody>
          <a:bodyPr>
            <a:noAutofit/>
          </a:bodyPr>
          <a:lstStyle>
            <a:lvl1pPr algn="ctr">
              <a:buNone/>
              <a:defRPr sz="1500">
                <a:solidFill>
                  <a:schemeClr val="tx1">
                    <a:lumMod val="85000"/>
                    <a:lumOff val="1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 algn="ctr">
              <a:buNone/>
              <a:defRPr sz="1600"/>
            </a:lvl5pPr>
          </a:lstStyle>
          <a:p>
            <a:pPr lvl="0"/>
            <a:endParaRPr lang="en-JM" dirty="0"/>
          </a:p>
        </p:txBody>
      </p:sp>
      <p:sp>
        <p:nvSpPr>
          <p:cNvPr id="10" name="Content Placeholder 37"/>
          <p:cNvSpPr>
            <a:spLocks noGrp="1"/>
          </p:cNvSpPr>
          <p:nvPr>
            <p:ph sz="quarter" idx="21"/>
          </p:nvPr>
        </p:nvSpPr>
        <p:spPr>
          <a:xfrm>
            <a:off x="838200" y="3860800"/>
            <a:ext cx="1524000" cy="406400"/>
          </a:xfrm>
        </p:spPr>
        <p:txBody>
          <a:bodyPr>
            <a:noAutofit/>
          </a:bodyPr>
          <a:lstStyle>
            <a:lvl1pPr algn="ctr">
              <a:buNone/>
              <a:defRPr sz="1500">
                <a:solidFill>
                  <a:schemeClr val="tx1">
                    <a:lumMod val="85000"/>
                    <a:lumOff val="1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 algn="ctr">
              <a:buNone/>
              <a:defRPr sz="1600"/>
            </a:lvl5pPr>
          </a:lstStyle>
          <a:p>
            <a:pPr lvl="0"/>
            <a:endParaRPr lang="en-JM" dirty="0"/>
          </a:p>
        </p:txBody>
      </p:sp>
      <p:sp>
        <p:nvSpPr>
          <p:cNvPr id="11" name="Picture Placeholder 28"/>
          <p:cNvSpPr>
            <a:spLocks noGrp="1"/>
          </p:cNvSpPr>
          <p:nvPr>
            <p:ph type="pic" sz="quarter" idx="50"/>
          </p:nvPr>
        </p:nvSpPr>
        <p:spPr>
          <a:xfrm>
            <a:off x="800100" y="1943100"/>
            <a:ext cx="1600200" cy="1600200"/>
          </a:xfrm>
          <a:prstGeom prst="ellipse">
            <a:avLst/>
          </a:prstGeom>
          <a:ln w="76200" cap="sq">
            <a:noFill/>
            <a:miter lim="800000"/>
          </a:ln>
          <a:effectLst>
            <a:innerShdw blurRad="114300">
              <a:schemeClr val="bg1">
                <a:lumMod val="50000"/>
              </a:schemeClr>
            </a:innerShdw>
          </a:effectLst>
        </p:spPr>
        <p:txBody>
          <a:bodyPr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endParaRPr lang="en-JM" dirty="0"/>
          </a:p>
        </p:txBody>
      </p:sp>
      <p:sp>
        <p:nvSpPr>
          <p:cNvPr id="12" name="Picture Placeholder 28"/>
          <p:cNvSpPr>
            <a:spLocks noGrp="1"/>
          </p:cNvSpPr>
          <p:nvPr>
            <p:ph type="pic" sz="quarter" idx="51"/>
          </p:nvPr>
        </p:nvSpPr>
        <p:spPr>
          <a:xfrm>
            <a:off x="2857500" y="1943100"/>
            <a:ext cx="1600200" cy="1600200"/>
          </a:xfrm>
          <a:prstGeom prst="ellipse">
            <a:avLst/>
          </a:prstGeom>
          <a:ln w="76200" cap="sq">
            <a:noFill/>
            <a:miter lim="800000"/>
          </a:ln>
          <a:effectLst>
            <a:innerShdw blurRad="114300">
              <a:schemeClr val="bg1">
                <a:lumMod val="50000"/>
              </a:schemeClr>
            </a:innerShdw>
          </a:effectLst>
        </p:spPr>
        <p:txBody>
          <a:bodyPr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endParaRPr lang="en-JM" dirty="0"/>
          </a:p>
        </p:txBody>
      </p:sp>
      <p:sp>
        <p:nvSpPr>
          <p:cNvPr id="13" name="Picture Placeholder 28"/>
          <p:cNvSpPr>
            <a:spLocks noGrp="1"/>
          </p:cNvSpPr>
          <p:nvPr>
            <p:ph type="pic" sz="quarter" idx="52"/>
          </p:nvPr>
        </p:nvSpPr>
        <p:spPr>
          <a:xfrm>
            <a:off x="4914900" y="1995932"/>
            <a:ext cx="1600200" cy="1600200"/>
          </a:xfrm>
          <a:prstGeom prst="ellipse">
            <a:avLst/>
          </a:prstGeom>
          <a:ln w="76200" cap="sq">
            <a:noFill/>
            <a:miter lim="800000"/>
          </a:ln>
          <a:effectLst>
            <a:innerShdw blurRad="114300">
              <a:schemeClr val="bg1">
                <a:lumMod val="50000"/>
              </a:schemeClr>
            </a:innerShdw>
          </a:effectLst>
        </p:spPr>
        <p:txBody>
          <a:bodyPr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endParaRPr lang="en-JM" dirty="0"/>
          </a:p>
        </p:txBody>
      </p:sp>
      <p:sp>
        <p:nvSpPr>
          <p:cNvPr id="14" name="Picture Placeholder 28"/>
          <p:cNvSpPr>
            <a:spLocks noGrp="1"/>
          </p:cNvSpPr>
          <p:nvPr>
            <p:ph type="pic" sz="quarter" idx="53"/>
          </p:nvPr>
        </p:nvSpPr>
        <p:spPr>
          <a:xfrm>
            <a:off x="6896100" y="1985772"/>
            <a:ext cx="1600200" cy="1600200"/>
          </a:xfrm>
          <a:prstGeom prst="ellipse">
            <a:avLst/>
          </a:prstGeom>
          <a:ln w="76200" cap="sq">
            <a:noFill/>
            <a:miter lim="800000"/>
          </a:ln>
          <a:effectLst>
            <a:innerShdw blurRad="114300">
              <a:schemeClr val="bg1">
                <a:lumMod val="50000"/>
              </a:schemeClr>
            </a:innerShdw>
          </a:effectLst>
        </p:spPr>
        <p:txBody>
          <a:bodyPr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endParaRPr lang="en-JM" dirty="0"/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57"/>
          </p:nvPr>
        </p:nvSpPr>
        <p:spPr>
          <a:xfrm>
            <a:off x="2705100" y="4419600"/>
            <a:ext cx="1905000" cy="4064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400">
                <a:solidFill>
                  <a:srgbClr val="00B0F0"/>
                </a:solidFill>
                <a:latin typeface="Open Sans Extrabold" pitchFamily="34" charset="0"/>
                <a:ea typeface="Open Sans Extrabold" pitchFamily="34" charset="0"/>
                <a:cs typeface="Open Sans Extrabold" pitchFamily="34" charset="0"/>
              </a:defRPr>
            </a:lvl1pPr>
            <a:lvl2pPr marL="457200" indent="0">
              <a:buFontTx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2pPr>
            <a:lvl3pPr marL="9144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3pPr>
            <a:lvl4pPr marL="1371600" indent="0">
              <a:buFontTx/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4pPr>
            <a:lvl5pPr marL="1828800" indent="0">
              <a:buFontTx/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58"/>
          </p:nvPr>
        </p:nvSpPr>
        <p:spPr>
          <a:xfrm>
            <a:off x="4722876" y="4419600"/>
            <a:ext cx="1905000" cy="4064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400">
                <a:solidFill>
                  <a:srgbClr val="00B0F0"/>
                </a:solidFill>
                <a:latin typeface="Open Sans Extrabold" pitchFamily="34" charset="0"/>
                <a:ea typeface="Open Sans Extrabold" pitchFamily="34" charset="0"/>
                <a:cs typeface="Open Sans Extrabold" pitchFamily="34" charset="0"/>
              </a:defRPr>
            </a:lvl1pPr>
            <a:lvl2pPr marL="457200" indent="0">
              <a:buFontTx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2pPr>
            <a:lvl3pPr marL="9144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3pPr>
            <a:lvl4pPr marL="1371600" indent="0">
              <a:buFontTx/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4pPr>
            <a:lvl5pPr marL="1828800" indent="0">
              <a:buFontTx/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59"/>
          </p:nvPr>
        </p:nvSpPr>
        <p:spPr>
          <a:xfrm>
            <a:off x="6705600" y="4419600"/>
            <a:ext cx="1905000" cy="4064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400">
                <a:solidFill>
                  <a:srgbClr val="00B0F0"/>
                </a:solidFill>
                <a:latin typeface="Open Sans Extrabold" pitchFamily="34" charset="0"/>
                <a:ea typeface="Open Sans Extrabold" pitchFamily="34" charset="0"/>
                <a:cs typeface="Open Sans Extrabold" pitchFamily="34" charset="0"/>
              </a:defRPr>
            </a:lvl1pPr>
            <a:lvl2pPr marL="457200" indent="0">
              <a:buFontTx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2pPr>
            <a:lvl3pPr marL="9144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3pPr>
            <a:lvl4pPr marL="1371600" indent="0">
              <a:buFontTx/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4pPr>
            <a:lvl5pPr marL="1828800" indent="0">
              <a:buFontTx/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60"/>
          </p:nvPr>
        </p:nvSpPr>
        <p:spPr>
          <a:xfrm>
            <a:off x="609600" y="4419600"/>
            <a:ext cx="1905000" cy="4064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400">
                <a:solidFill>
                  <a:srgbClr val="00B0F0"/>
                </a:solidFill>
                <a:latin typeface="Open Sans Extrabold" pitchFamily="34" charset="0"/>
                <a:ea typeface="Open Sans Extrabold" pitchFamily="34" charset="0"/>
                <a:cs typeface="Open Sans Extrabold" pitchFamily="34" charset="0"/>
              </a:defRPr>
            </a:lvl1pPr>
            <a:lvl2pPr marL="457200" indent="0">
              <a:buFontTx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2pPr>
            <a:lvl3pPr marL="9144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3pPr>
            <a:lvl4pPr marL="1371600" indent="0">
              <a:buFontTx/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4pPr>
            <a:lvl5pPr marL="1828800" indent="0">
              <a:buFontTx/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61"/>
          </p:nvPr>
        </p:nvSpPr>
        <p:spPr>
          <a:xfrm>
            <a:off x="2857500" y="4724400"/>
            <a:ext cx="1676400" cy="7112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endParaRPr lang="en-JM" dirty="0"/>
          </a:p>
        </p:txBody>
      </p:sp>
      <p:sp>
        <p:nvSpPr>
          <p:cNvPr id="20" name="Text Placeholder 7"/>
          <p:cNvSpPr>
            <a:spLocks noGrp="1"/>
          </p:cNvSpPr>
          <p:nvPr>
            <p:ph type="body" sz="quarter" idx="62"/>
          </p:nvPr>
        </p:nvSpPr>
        <p:spPr>
          <a:xfrm>
            <a:off x="4875276" y="4724400"/>
            <a:ext cx="1676400" cy="7112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endParaRPr lang="en-JM" dirty="0"/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63"/>
          </p:nvPr>
        </p:nvSpPr>
        <p:spPr>
          <a:xfrm>
            <a:off x="6858000" y="4724400"/>
            <a:ext cx="1676400" cy="7112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endParaRPr lang="en-JM" dirty="0"/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64"/>
          </p:nvPr>
        </p:nvSpPr>
        <p:spPr>
          <a:xfrm>
            <a:off x="762000" y="4724400"/>
            <a:ext cx="1676400" cy="7112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endParaRPr lang="en-JM" dirty="0"/>
          </a:p>
        </p:txBody>
      </p:sp>
      <p:sp>
        <p:nvSpPr>
          <p:cNvPr id="23" name="Oval 22"/>
          <p:cNvSpPr>
            <a:spLocks/>
          </p:cNvSpPr>
          <p:nvPr userDrawn="1"/>
        </p:nvSpPr>
        <p:spPr>
          <a:xfrm>
            <a:off x="685800" y="1828800"/>
            <a:ext cx="1828800" cy="1828800"/>
          </a:xfrm>
          <a:prstGeom prst="ellipse">
            <a:avLst/>
          </a:prstGeom>
          <a:noFill/>
          <a:ln w="28575" cmpd="sng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M"/>
          </a:p>
        </p:txBody>
      </p:sp>
      <p:sp>
        <p:nvSpPr>
          <p:cNvPr id="24" name="Oval 23"/>
          <p:cNvSpPr>
            <a:spLocks/>
          </p:cNvSpPr>
          <p:nvPr userDrawn="1"/>
        </p:nvSpPr>
        <p:spPr>
          <a:xfrm>
            <a:off x="2743200" y="1828800"/>
            <a:ext cx="1828800" cy="1828800"/>
          </a:xfrm>
          <a:prstGeom prst="ellipse">
            <a:avLst/>
          </a:prstGeom>
          <a:noFill/>
          <a:ln w="28575" cmpd="sng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M">
              <a:solidFill>
                <a:srgbClr val="7030A0"/>
              </a:solidFill>
            </a:endParaRPr>
          </a:p>
        </p:txBody>
      </p:sp>
      <p:sp>
        <p:nvSpPr>
          <p:cNvPr id="25" name="Oval 24"/>
          <p:cNvSpPr>
            <a:spLocks/>
          </p:cNvSpPr>
          <p:nvPr userDrawn="1"/>
        </p:nvSpPr>
        <p:spPr>
          <a:xfrm>
            <a:off x="4800600" y="1881632"/>
            <a:ext cx="1828800" cy="1828800"/>
          </a:xfrm>
          <a:prstGeom prst="ellipse">
            <a:avLst/>
          </a:prstGeom>
          <a:noFill/>
          <a:ln w="28575" cmpd="sng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M"/>
          </a:p>
        </p:txBody>
      </p:sp>
      <p:sp>
        <p:nvSpPr>
          <p:cNvPr id="26" name="Oval 25"/>
          <p:cNvSpPr>
            <a:spLocks/>
          </p:cNvSpPr>
          <p:nvPr userDrawn="1"/>
        </p:nvSpPr>
        <p:spPr>
          <a:xfrm>
            <a:off x="6781800" y="1871472"/>
            <a:ext cx="1828800" cy="1828800"/>
          </a:xfrm>
          <a:prstGeom prst="ellipse">
            <a:avLst/>
          </a:prstGeom>
          <a:noFill/>
          <a:ln w="28575" cmpd="sng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19839682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JM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52BB9-2E4D-4A8F-A30F-869DCD394CE6}" type="datetime1">
              <a:rPr lang="en-JM" smtClean="0"/>
              <a:t>13/01/2016</a:t>
            </a:fld>
            <a:endParaRPr lang="en-JM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B18ED-D931-45F4-8873-1BEDAB4DC03E}" type="slidenum">
              <a:rPr lang="en-JM" smtClean="0"/>
              <a:t>‹#›</a:t>
            </a:fld>
            <a:endParaRPr lang="en-JM"/>
          </a:p>
        </p:txBody>
      </p:sp>
      <p:sp>
        <p:nvSpPr>
          <p:cNvPr id="8" name="Picture Placeholder 24"/>
          <p:cNvSpPr>
            <a:spLocks noGrp="1"/>
          </p:cNvSpPr>
          <p:nvPr>
            <p:ph type="pic" sz="quarter" idx="14"/>
          </p:nvPr>
        </p:nvSpPr>
        <p:spPr>
          <a:xfrm>
            <a:off x="528638" y="1701801"/>
            <a:ext cx="2900362" cy="4110567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JM"/>
          </a:p>
        </p:txBody>
      </p:sp>
      <p:sp>
        <p:nvSpPr>
          <p:cNvPr id="9" name="Text Placeholder 26"/>
          <p:cNvSpPr>
            <a:spLocks noGrp="1"/>
          </p:cNvSpPr>
          <p:nvPr>
            <p:ph type="body" sz="quarter" idx="15"/>
          </p:nvPr>
        </p:nvSpPr>
        <p:spPr>
          <a:xfrm>
            <a:off x="3733800" y="2423584"/>
            <a:ext cx="2127250" cy="1107016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3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JM" dirty="0"/>
          </a:p>
        </p:txBody>
      </p:sp>
      <p:sp>
        <p:nvSpPr>
          <p:cNvPr id="10" name="Text Placeholder 26"/>
          <p:cNvSpPr>
            <a:spLocks noGrp="1"/>
          </p:cNvSpPr>
          <p:nvPr>
            <p:ph type="body" sz="quarter" idx="16"/>
          </p:nvPr>
        </p:nvSpPr>
        <p:spPr>
          <a:xfrm>
            <a:off x="6407150" y="2413000"/>
            <a:ext cx="2127250" cy="1107016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3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JM" dirty="0"/>
          </a:p>
        </p:txBody>
      </p:sp>
      <p:sp>
        <p:nvSpPr>
          <p:cNvPr id="11" name="Text Placeholder 26"/>
          <p:cNvSpPr>
            <a:spLocks noGrp="1"/>
          </p:cNvSpPr>
          <p:nvPr>
            <p:ph type="body" sz="quarter" idx="17"/>
          </p:nvPr>
        </p:nvSpPr>
        <p:spPr>
          <a:xfrm>
            <a:off x="3736975" y="4540437"/>
            <a:ext cx="2127250" cy="1107016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3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JM" dirty="0"/>
          </a:p>
        </p:txBody>
      </p:sp>
      <p:sp>
        <p:nvSpPr>
          <p:cNvPr id="12" name="Text Placeholder 26"/>
          <p:cNvSpPr>
            <a:spLocks noGrp="1"/>
          </p:cNvSpPr>
          <p:nvPr>
            <p:ph type="body" sz="quarter" idx="18"/>
          </p:nvPr>
        </p:nvSpPr>
        <p:spPr>
          <a:xfrm>
            <a:off x="6410325" y="4529853"/>
            <a:ext cx="2127250" cy="1107016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3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JM" dirty="0"/>
          </a:p>
        </p:txBody>
      </p:sp>
      <p:sp>
        <p:nvSpPr>
          <p:cNvPr id="13" name="Text Placeholder 32"/>
          <p:cNvSpPr>
            <a:spLocks noGrp="1"/>
          </p:cNvSpPr>
          <p:nvPr>
            <p:ph type="body" sz="quarter" idx="19"/>
          </p:nvPr>
        </p:nvSpPr>
        <p:spPr>
          <a:xfrm>
            <a:off x="4114800" y="1926167"/>
            <a:ext cx="1600200" cy="41082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300" b="0">
                <a:solidFill>
                  <a:srgbClr val="00B0F0"/>
                </a:solidFill>
                <a:latin typeface="Open Sans" pitchFamily="34" charset="0"/>
                <a:ea typeface="Open Sans" pitchFamily="34" charset="0"/>
                <a:cs typeface="Open Sans" pitchFamily="34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JM" dirty="0"/>
          </a:p>
        </p:txBody>
      </p:sp>
      <p:sp>
        <p:nvSpPr>
          <p:cNvPr id="14" name="Text Placeholder 32"/>
          <p:cNvSpPr>
            <a:spLocks noGrp="1"/>
          </p:cNvSpPr>
          <p:nvPr>
            <p:ph type="body" sz="quarter" idx="20"/>
          </p:nvPr>
        </p:nvSpPr>
        <p:spPr>
          <a:xfrm>
            <a:off x="6781800" y="1926167"/>
            <a:ext cx="1600200" cy="41082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300" b="0">
                <a:solidFill>
                  <a:srgbClr val="00B0F0"/>
                </a:solidFill>
                <a:latin typeface="Open Sans" pitchFamily="34" charset="0"/>
                <a:ea typeface="Open Sans" pitchFamily="34" charset="0"/>
                <a:cs typeface="Open Sans" pitchFamily="34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JM" dirty="0"/>
          </a:p>
        </p:txBody>
      </p:sp>
      <p:sp>
        <p:nvSpPr>
          <p:cNvPr id="15" name="Text Placeholder 32"/>
          <p:cNvSpPr>
            <a:spLocks noGrp="1"/>
          </p:cNvSpPr>
          <p:nvPr>
            <p:ph type="body" sz="quarter" idx="21"/>
          </p:nvPr>
        </p:nvSpPr>
        <p:spPr>
          <a:xfrm>
            <a:off x="4114800" y="4038601"/>
            <a:ext cx="1600200" cy="41082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300" b="0">
                <a:solidFill>
                  <a:srgbClr val="00B0F0"/>
                </a:solidFill>
                <a:latin typeface="Open Sans" pitchFamily="34" charset="0"/>
                <a:ea typeface="Open Sans" pitchFamily="34" charset="0"/>
                <a:cs typeface="Open Sans" pitchFamily="34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JM" dirty="0"/>
          </a:p>
        </p:txBody>
      </p:sp>
      <p:sp>
        <p:nvSpPr>
          <p:cNvPr id="16" name="Text Placeholder 32"/>
          <p:cNvSpPr>
            <a:spLocks noGrp="1"/>
          </p:cNvSpPr>
          <p:nvPr>
            <p:ph type="body" sz="quarter" idx="22"/>
          </p:nvPr>
        </p:nvSpPr>
        <p:spPr>
          <a:xfrm>
            <a:off x="6781800" y="4038601"/>
            <a:ext cx="1600200" cy="41082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300" b="0">
                <a:solidFill>
                  <a:srgbClr val="00B0F0"/>
                </a:solidFill>
                <a:latin typeface="Open Sans" pitchFamily="34" charset="0"/>
                <a:ea typeface="Open Sans" pitchFamily="34" charset="0"/>
                <a:cs typeface="Open Sans" pitchFamily="34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408817866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JM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76DD82-5DCC-4071-BC12-658EDB0398A0}" type="datetime1">
              <a:rPr lang="en-JM" smtClean="0"/>
              <a:t>13/01/2016</a:t>
            </a:fld>
            <a:endParaRPr lang="en-JM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B18ED-D931-45F4-8873-1BEDAB4DC03E}" type="slidenum">
              <a:rPr lang="en-JM" smtClean="0"/>
              <a:t>‹#›</a:t>
            </a:fld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414582717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JM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62125"/>
            <a:ext cx="4038600" cy="33940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JM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62125"/>
            <a:ext cx="4038600" cy="33940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JM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0F92F7-BFA5-4FC8-9176-0E596D1BF19F}" type="datetime1">
              <a:rPr lang="en-JM" smtClean="0"/>
              <a:t>13/01/2016</a:t>
            </a:fld>
            <a:endParaRPr lang="en-JM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B18ED-D931-45F4-8873-1BEDAB4DC03E}" type="slidenum">
              <a:rPr lang="en-JM" smtClean="0"/>
              <a:t>‹#›</a:t>
            </a:fld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54312883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JM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</p:spPr>
        <p:txBody>
          <a:bodyPr anchor="b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JM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JM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9FE89-5BE7-43C8-B159-03917D2BDDAA}" type="datetime1">
              <a:rPr lang="en-JM" smtClean="0"/>
              <a:t>13/01/2016</a:t>
            </a:fld>
            <a:endParaRPr lang="en-JM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B18ED-D931-45F4-8873-1BEDAB4DC03E}" type="slidenum">
              <a:rPr lang="en-JM" smtClean="0"/>
              <a:t>‹#›</a:t>
            </a:fld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203645618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JM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BF81A-654F-4E0D-8F5F-FDC4853D54C3}" type="datetime1">
              <a:rPr lang="en-JM" smtClean="0"/>
              <a:t>13/01/2016</a:t>
            </a:fld>
            <a:endParaRPr lang="en-JM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B18ED-D931-45F4-8873-1BEDAB4DC03E}" type="slidenum">
              <a:rPr lang="en-JM" smtClean="0"/>
              <a:t>‹#›</a:t>
            </a:fld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4016652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C1258-519F-47AA-ACE8-CEBF186ED1E6}" type="datetime1">
              <a:rPr lang="en-JM" smtClean="0"/>
              <a:t>13/01/2016</a:t>
            </a:fld>
            <a:endParaRPr lang="en-JM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B18ED-D931-45F4-8873-1BEDAB4DC03E}" type="slidenum">
              <a:rPr lang="en-JM" smtClean="0"/>
              <a:t>‹#›</a:t>
            </a:fld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353618988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371600"/>
            <a:ext cx="4038600" cy="47545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371600"/>
            <a:ext cx="4038600" cy="23002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824288"/>
            <a:ext cx="4038600" cy="23018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spcBef>
                <a:spcPct val="50000"/>
              </a:spcBef>
              <a:defRPr sz="900"/>
            </a:lvl1pPr>
          </a:lstStyle>
          <a:p>
            <a:pPr>
              <a:defRPr/>
            </a:pPr>
            <a:endParaRPr lang="en-US" sz="800"/>
          </a:p>
          <a:p>
            <a:pPr>
              <a:spcBef>
                <a:spcPct val="0"/>
              </a:spcBef>
              <a:defRPr/>
            </a:pPr>
            <a:fld id="{E9FC0AEE-475B-F84F-B390-CC3E3EFA292A}" type="slidenum">
              <a:rPr lang="en-US"/>
              <a:pPr>
                <a:spcBef>
                  <a:spcPct val="0"/>
                </a:spcBef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4679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JM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JM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52BB9-2E4D-4A8F-A30F-869DCD394CE6}" type="datetime1">
              <a:rPr lang="en-JM" smtClean="0"/>
              <a:t>13/01/2016</a:t>
            </a:fld>
            <a:endParaRPr lang="en-JM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B18ED-D931-45F4-8873-1BEDAB4DC03E}" type="slidenum">
              <a:rPr lang="en-JM" smtClean="0"/>
              <a:t>‹#›</a:t>
            </a:fld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21225271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JM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52BB9-2E4D-4A8F-A30F-869DCD394CE6}" type="datetime1">
              <a:rPr lang="en-JM" smtClean="0"/>
              <a:t>13/01/2016</a:t>
            </a:fld>
            <a:endParaRPr lang="en-JM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B18ED-D931-45F4-8873-1BEDAB4DC03E}" type="slidenum">
              <a:rPr lang="en-JM" smtClean="0"/>
              <a:t>‹#›</a:t>
            </a:fld>
            <a:endParaRPr lang="en-JM"/>
          </a:p>
        </p:txBody>
      </p:sp>
      <p:sp>
        <p:nvSpPr>
          <p:cNvPr id="7" name="Content Placeholder 13"/>
          <p:cNvSpPr>
            <a:spLocks noGrp="1"/>
          </p:cNvSpPr>
          <p:nvPr>
            <p:ph sz="quarter" idx="13"/>
          </p:nvPr>
        </p:nvSpPr>
        <p:spPr>
          <a:xfrm>
            <a:off x="762000" y="2514600"/>
            <a:ext cx="2362200" cy="3022600"/>
          </a:xfrm>
        </p:spPr>
        <p:txBody>
          <a:bodyPr>
            <a:normAutofit/>
          </a:bodyPr>
          <a:lstStyle>
            <a:lvl1pPr algn="ctr">
              <a:buNone/>
              <a:defRPr sz="110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cs typeface="Calibri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8" name="Content Placeholder 38"/>
          <p:cNvSpPr>
            <a:spLocks noGrp="1"/>
          </p:cNvSpPr>
          <p:nvPr>
            <p:ph sz="quarter" idx="39"/>
          </p:nvPr>
        </p:nvSpPr>
        <p:spPr>
          <a:xfrm>
            <a:off x="950976" y="1905000"/>
            <a:ext cx="1984248" cy="39599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anchor="ctr">
            <a:noAutofit/>
          </a:bodyPr>
          <a:lstStyle>
            <a:lvl1pPr algn="ctr">
              <a:buNone/>
              <a:defRPr sz="1400" b="0">
                <a:solidFill>
                  <a:schemeClr val="bg1"/>
                </a:solidFill>
                <a:latin typeface="Open Sans"/>
                <a:ea typeface="Open Sans Extrabold" pitchFamily="34" charset="0"/>
                <a:cs typeface="Open Sans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9" name="Content Placeholder 13"/>
          <p:cNvSpPr>
            <a:spLocks noGrp="1"/>
          </p:cNvSpPr>
          <p:nvPr>
            <p:ph sz="quarter" idx="42"/>
          </p:nvPr>
        </p:nvSpPr>
        <p:spPr>
          <a:xfrm>
            <a:off x="3581400" y="2514600"/>
            <a:ext cx="2362200" cy="3022600"/>
          </a:xfrm>
        </p:spPr>
        <p:txBody>
          <a:bodyPr>
            <a:normAutofit/>
          </a:bodyPr>
          <a:lstStyle>
            <a:lvl1pPr algn="ctr">
              <a:buNone/>
              <a:defRPr sz="110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cs typeface="Calibri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0" name="Content Placeholder 13"/>
          <p:cNvSpPr>
            <a:spLocks noGrp="1"/>
          </p:cNvSpPr>
          <p:nvPr>
            <p:ph sz="quarter" idx="43"/>
          </p:nvPr>
        </p:nvSpPr>
        <p:spPr>
          <a:xfrm>
            <a:off x="6477000" y="2514600"/>
            <a:ext cx="2362200" cy="3022600"/>
          </a:xfrm>
        </p:spPr>
        <p:txBody>
          <a:bodyPr>
            <a:normAutofit/>
          </a:bodyPr>
          <a:lstStyle>
            <a:lvl1pPr algn="ctr">
              <a:buNone/>
              <a:defRPr sz="110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cs typeface="Calibri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1" name="Content Placeholder 38"/>
          <p:cNvSpPr>
            <a:spLocks noGrp="1"/>
          </p:cNvSpPr>
          <p:nvPr>
            <p:ph sz="quarter" idx="60"/>
          </p:nvPr>
        </p:nvSpPr>
        <p:spPr>
          <a:xfrm>
            <a:off x="3770376" y="1905000"/>
            <a:ext cx="1984248" cy="39599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anchor="ctr">
            <a:noAutofit/>
          </a:bodyPr>
          <a:lstStyle>
            <a:lvl1pPr algn="ctr">
              <a:buNone/>
              <a:defRPr sz="1400" b="0">
                <a:solidFill>
                  <a:schemeClr val="bg1"/>
                </a:solidFill>
                <a:latin typeface="Open Sans"/>
                <a:ea typeface="Open Sans Extrabold" pitchFamily="34" charset="0"/>
                <a:cs typeface="Open Sans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2" name="Content Placeholder 38"/>
          <p:cNvSpPr>
            <a:spLocks noGrp="1"/>
          </p:cNvSpPr>
          <p:nvPr>
            <p:ph sz="quarter" idx="61"/>
          </p:nvPr>
        </p:nvSpPr>
        <p:spPr>
          <a:xfrm>
            <a:off x="6665976" y="1905000"/>
            <a:ext cx="1984248" cy="39599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anchor="ctr">
            <a:noAutofit/>
          </a:bodyPr>
          <a:lstStyle>
            <a:lvl1pPr algn="ctr">
              <a:buNone/>
              <a:defRPr sz="1400" b="0">
                <a:solidFill>
                  <a:schemeClr val="bg1"/>
                </a:solidFill>
                <a:latin typeface="Open Sans"/>
                <a:ea typeface="Open Sans Extrabold" pitchFamily="34" charset="0"/>
                <a:cs typeface="Open Sans"/>
              </a:defRPr>
            </a:lvl1pPr>
          </a:lstStyle>
          <a:p>
            <a:pPr lvl="0"/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17048809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Content Placeholder 27"/>
          <p:cNvSpPr>
            <a:spLocks noGrp="1"/>
          </p:cNvSpPr>
          <p:nvPr>
            <p:ph sz="quarter" idx="18"/>
          </p:nvPr>
        </p:nvSpPr>
        <p:spPr>
          <a:xfrm>
            <a:off x="685800" y="2921000"/>
            <a:ext cx="3352800" cy="2252133"/>
          </a:xfrm>
          <a:prstGeom prst="rect">
            <a:avLst/>
          </a:prstGeom>
          <a:solidFill>
            <a:srgbClr val="00B0F0"/>
          </a:solidFill>
        </p:spPr>
        <p:txBody>
          <a:bodyPr>
            <a:normAutofit/>
          </a:bodyPr>
          <a:lstStyle>
            <a:lvl1pPr marL="0" indent="0">
              <a:buFontTx/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 sz="1100"/>
            </a:lvl2pPr>
            <a:lvl3pPr marL="914400" indent="0">
              <a:buFontTx/>
              <a:buNone/>
              <a:defRPr sz="1100"/>
            </a:lvl3pPr>
            <a:lvl4pPr marL="1371600" indent="0">
              <a:buFontTx/>
              <a:buNone/>
              <a:defRPr sz="1100"/>
            </a:lvl4pPr>
            <a:lvl5pPr marL="1828800" indent="0">
              <a:buFontTx/>
              <a:buNone/>
              <a:defRPr sz="1100"/>
            </a:lvl5pPr>
          </a:lstStyle>
          <a:p>
            <a:pPr lvl="0"/>
            <a:endParaRPr lang="en-JM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JM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52BB9-2E4D-4A8F-A30F-869DCD394CE6}" type="datetime1">
              <a:rPr lang="en-JM" smtClean="0"/>
              <a:t>13/01/2016</a:t>
            </a:fld>
            <a:endParaRPr lang="en-JM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B18ED-D931-45F4-8873-1BEDAB4DC03E}" type="slidenum">
              <a:rPr lang="en-JM" smtClean="0"/>
              <a:t>‹#›</a:t>
            </a:fld>
            <a:endParaRPr lang="en-JM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4191000" y="2161411"/>
            <a:ext cx="0" cy="3048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>
            <a:off x="6248400" y="2161411"/>
            <a:ext cx="0" cy="3048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 userDrawn="1"/>
        </p:nvCxnSpPr>
        <p:spPr>
          <a:xfrm>
            <a:off x="696254" y="5412611"/>
            <a:ext cx="1219200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20"/>
          <p:cNvSpPr>
            <a:spLocks noGrp="1"/>
          </p:cNvSpPr>
          <p:nvPr>
            <p:ph type="body" sz="quarter" idx="13"/>
          </p:nvPr>
        </p:nvSpPr>
        <p:spPr>
          <a:xfrm>
            <a:off x="1382714" y="2311401"/>
            <a:ext cx="1741487" cy="497417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latin typeface="Open Sans" pitchFamily="34" charset="0"/>
                <a:ea typeface="Open Sans" pitchFamily="34" charset="0"/>
                <a:cs typeface="Open Sans" pitchFamily="34" charset="0"/>
              </a:defRPr>
            </a:lvl1pPr>
            <a:lvl2pPr marL="457200" indent="0">
              <a:buNone/>
              <a:defRPr>
                <a:latin typeface="Open Sans" pitchFamily="34" charset="0"/>
                <a:ea typeface="Open Sans" pitchFamily="34" charset="0"/>
                <a:cs typeface="Open Sans" pitchFamily="34" charset="0"/>
              </a:defRPr>
            </a:lvl2pPr>
            <a:lvl3pPr marL="914400" indent="0">
              <a:buNone/>
              <a:defRPr>
                <a:latin typeface="Open Sans" pitchFamily="34" charset="0"/>
                <a:ea typeface="Open Sans" pitchFamily="34" charset="0"/>
                <a:cs typeface="Open Sans" pitchFamily="34" charset="0"/>
              </a:defRPr>
            </a:lvl3pPr>
            <a:lvl4pPr marL="1371600" indent="0">
              <a:buNone/>
              <a:defRPr>
                <a:latin typeface="Open Sans" pitchFamily="34" charset="0"/>
                <a:ea typeface="Open Sans" pitchFamily="34" charset="0"/>
                <a:cs typeface="Open Sans" pitchFamily="34" charset="0"/>
              </a:defRPr>
            </a:lvl4pPr>
            <a:lvl5pPr marL="1828800" indent="0">
              <a:buNone/>
              <a:defRPr>
                <a:latin typeface="Open Sans" pitchFamily="34" charset="0"/>
                <a:ea typeface="Open Sans" pitchFamily="34" charset="0"/>
                <a:cs typeface="Open Sans" pitchFamily="34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22" name="Text Placeholder 20"/>
          <p:cNvSpPr>
            <a:spLocks noGrp="1"/>
          </p:cNvSpPr>
          <p:nvPr>
            <p:ph type="body" sz="quarter" idx="14"/>
          </p:nvPr>
        </p:nvSpPr>
        <p:spPr>
          <a:xfrm>
            <a:off x="4354514" y="2311401"/>
            <a:ext cx="1741487" cy="497417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latin typeface="Open Sans" pitchFamily="34" charset="0"/>
                <a:ea typeface="Open Sans" pitchFamily="34" charset="0"/>
                <a:cs typeface="Open Sans" pitchFamily="34" charset="0"/>
              </a:defRPr>
            </a:lvl1pPr>
            <a:lvl2pPr marL="457200" indent="0">
              <a:buNone/>
              <a:defRPr>
                <a:latin typeface="Open Sans" pitchFamily="34" charset="0"/>
                <a:ea typeface="Open Sans" pitchFamily="34" charset="0"/>
                <a:cs typeface="Open Sans" pitchFamily="34" charset="0"/>
              </a:defRPr>
            </a:lvl2pPr>
            <a:lvl3pPr marL="914400" indent="0">
              <a:buNone/>
              <a:defRPr>
                <a:latin typeface="Open Sans" pitchFamily="34" charset="0"/>
                <a:ea typeface="Open Sans" pitchFamily="34" charset="0"/>
                <a:cs typeface="Open Sans" pitchFamily="34" charset="0"/>
              </a:defRPr>
            </a:lvl3pPr>
            <a:lvl4pPr marL="1371600" indent="0">
              <a:buNone/>
              <a:defRPr>
                <a:latin typeface="Open Sans" pitchFamily="34" charset="0"/>
                <a:ea typeface="Open Sans" pitchFamily="34" charset="0"/>
                <a:cs typeface="Open Sans" pitchFamily="34" charset="0"/>
              </a:defRPr>
            </a:lvl4pPr>
            <a:lvl5pPr marL="1828800" indent="0">
              <a:buNone/>
              <a:defRPr>
                <a:latin typeface="Open Sans" pitchFamily="34" charset="0"/>
                <a:ea typeface="Open Sans" pitchFamily="34" charset="0"/>
                <a:cs typeface="Open Sans" pitchFamily="34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23" name="Text Placeholder 20"/>
          <p:cNvSpPr>
            <a:spLocks noGrp="1"/>
          </p:cNvSpPr>
          <p:nvPr>
            <p:ph type="body" sz="quarter" idx="15"/>
          </p:nvPr>
        </p:nvSpPr>
        <p:spPr>
          <a:xfrm>
            <a:off x="6411914" y="2311401"/>
            <a:ext cx="1741487" cy="497417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latin typeface="Open Sans" pitchFamily="34" charset="0"/>
                <a:ea typeface="Open Sans" pitchFamily="34" charset="0"/>
                <a:cs typeface="Open Sans" pitchFamily="34" charset="0"/>
              </a:defRPr>
            </a:lvl1pPr>
            <a:lvl2pPr marL="457200" indent="0">
              <a:buNone/>
              <a:defRPr>
                <a:latin typeface="Open Sans" pitchFamily="34" charset="0"/>
                <a:ea typeface="Open Sans" pitchFamily="34" charset="0"/>
                <a:cs typeface="Open Sans" pitchFamily="34" charset="0"/>
              </a:defRPr>
            </a:lvl2pPr>
            <a:lvl3pPr marL="914400" indent="0">
              <a:buNone/>
              <a:defRPr>
                <a:latin typeface="Open Sans" pitchFamily="34" charset="0"/>
                <a:ea typeface="Open Sans" pitchFamily="34" charset="0"/>
                <a:cs typeface="Open Sans" pitchFamily="34" charset="0"/>
              </a:defRPr>
            </a:lvl3pPr>
            <a:lvl4pPr marL="1371600" indent="0">
              <a:buNone/>
              <a:defRPr>
                <a:latin typeface="Open Sans" pitchFamily="34" charset="0"/>
                <a:ea typeface="Open Sans" pitchFamily="34" charset="0"/>
                <a:cs typeface="Open Sans" pitchFamily="34" charset="0"/>
              </a:defRPr>
            </a:lvl4pPr>
            <a:lvl5pPr marL="1828800" indent="0">
              <a:buNone/>
              <a:defRPr>
                <a:latin typeface="Open Sans" pitchFamily="34" charset="0"/>
                <a:ea typeface="Open Sans" pitchFamily="34" charset="0"/>
                <a:cs typeface="Open Sans" pitchFamily="34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6"/>
          </p:nvPr>
        </p:nvSpPr>
        <p:spPr>
          <a:xfrm>
            <a:off x="4343400" y="2957576"/>
            <a:ext cx="1752600" cy="225183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300"/>
            </a:lvl1pPr>
            <a:lvl2pPr marL="457200" indent="0">
              <a:buFontTx/>
              <a:buNone/>
              <a:defRPr sz="1100"/>
            </a:lvl2pPr>
            <a:lvl3pPr marL="914400" indent="0">
              <a:buFontTx/>
              <a:buNone/>
              <a:defRPr sz="1100"/>
            </a:lvl3pPr>
            <a:lvl4pPr marL="1371600" indent="0">
              <a:buFontTx/>
              <a:buNone/>
              <a:defRPr sz="1100"/>
            </a:lvl4pPr>
            <a:lvl5pPr marL="1828800" indent="0">
              <a:buFontTx/>
              <a:buNone/>
              <a:defRPr sz="1100"/>
            </a:lvl5pPr>
          </a:lstStyle>
          <a:p>
            <a:pPr lvl="0"/>
            <a:endParaRPr lang="en-JM" dirty="0"/>
          </a:p>
        </p:txBody>
      </p:sp>
      <p:sp>
        <p:nvSpPr>
          <p:cNvPr id="26" name="Text Placeholder 24"/>
          <p:cNvSpPr>
            <a:spLocks noGrp="1"/>
          </p:cNvSpPr>
          <p:nvPr>
            <p:ph type="body" sz="quarter" idx="17"/>
          </p:nvPr>
        </p:nvSpPr>
        <p:spPr>
          <a:xfrm>
            <a:off x="6400800" y="2957576"/>
            <a:ext cx="1752600" cy="225183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300"/>
            </a:lvl1pPr>
            <a:lvl2pPr marL="457200" indent="0">
              <a:buFontTx/>
              <a:buNone/>
              <a:defRPr sz="1100"/>
            </a:lvl2pPr>
            <a:lvl3pPr marL="914400" indent="0">
              <a:buFontTx/>
              <a:buNone/>
              <a:defRPr sz="1100"/>
            </a:lvl3pPr>
            <a:lvl4pPr marL="1371600" indent="0">
              <a:buFontTx/>
              <a:buNone/>
              <a:defRPr sz="1100"/>
            </a:lvl4pPr>
            <a:lvl5pPr marL="1828800" indent="0">
              <a:buFontTx/>
              <a:buNone/>
              <a:defRPr sz="1100"/>
            </a:lvl5pPr>
          </a:lstStyle>
          <a:p>
            <a:pPr lvl="0"/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22573488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JM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52BB9-2E4D-4A8F-A30F-869DCD394CE6}" type="datetime1">
              <a:rPr lang="en-JM" smtClean="0"/>
              <a:t>13/01/2016</a:t>
            </a:fld>
            <a:endParaRPr lang="en-JM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B18ED-D931-45F4-8873-1BEDAB4DC03E}" type="slidenum">
              <a:rPr lang="en-JM" smtClean="0"/>
              <a:t>‹#›</a:t>
            </a:fld>
            <a:endParaRPr lang="en-JM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48"/>
          </p:nvPr>
        </p:nvSpPr>
        <p:spPr>
          <a:xfrm>
            <a:off x="3395472" y="1701800"/>
            <a:ext cx="2624328" cy="2032000"/>
          </a:xfrm>
          <a:ln w="38100" cap="sq">
            <a:noFill/>
            <a:miter lim="800000"/>
          </a:ln>
        </p:spPr>
        <p:txBody>
          <a:bodyPr>
            <a:normAutofit/>
          </a:bodyPr>
          <a:lstStyle>
            <a:lvl1pPr marL="0" indent="0" algn="ctr">
              <a:buFontTx/>
              <a:buNone/>
              <a:defRPr sz="11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endParaRPr lang="en-JM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49"/>
          </p:nvPr>
        </p:nvSpPr>
        <p:spPr>
          <a:xfrm>
            <a:off x="6019800" y="1701800"/>
            <a:ext cx="2624328" cy="2032000"/>
          </a:xfrm>
          <a:ln w="38100" cap="sq">
            <a:noFill/>
            <a:miter lim="800000"/>
          </a:ln>
        </p:spPr>
        <p:txBody>
          <a:bodyPr>
            <a:normAutofit/>
          </a:bodyPr>
          <a:lstStyle>
            <a:lvl1pPr marL="0" indent="0" algn="ctr">
              <a:buFontTx/>
              <a:buNone/>
              <a:defRPr sz="11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endParaRPr lang="en-JM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50"/>
          </p:nvPr>
        </p:nvSpPr>
        <p:spPr>
          <a:xfrm>
            <a:off x="771144" y="3733800"/>
            <a:ext cx="2624328" cy="2032000"/>
          </a:xfrm>
          <a:ln w="38100" cap="sq">
            <a:noFill/>
            <a:miter lim="800000"/>
          </a:ln>
        </p:spPr>
        <p:txBody>
          <a:bodyPr>
            <a:normAutofit/>
          </a:bodyPr>
          <a:lstStyle>
            <a:lvl1pPr marL="0" indent="0" algn="ctr">
              <a:buFontTx/>
              <a:buNone/>
              <a:defRPr sz="11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endParaRPr lang="en-JM"/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51"/>
          </p:nvPr>
        </p:nvSpPr>
        <p:spPr>
          <a:xfrm>
            <a:off x="3395472" y="3733800"/>
            <a:ext cx="2624328" cy="2032000"/>
          </a:xfrm>
          <a:ln w="38100" cap="sq">
            <a:noFill/>
            <a:miter lim="800000"/>
          </a:ln>
        </p:spPr>
        <p:txBody>
          <a:bodyPr>
            <a:normAutofit/>
          </a:bodyPr>
          <a:lstStyle>
            <a:lvl1pPr marL="0" indent="0" algn="ctr">
              <a:buFontTx/>
              <a:buNone/>
              <a:defRPr sz="11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endParaRPr lang="en-JM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52"/>
          </p:nvPr>
        </p:nvSpPr>
        <p:spPr>
          <a:xfrm>
            <a:off x="6019800" y="3733800"/>
            <a:ext cx="2624328" cy="2032000"/>
          </a:xfrm>
          <a:ln w="38100" cap="sq">
            <a:noFill/>
            <a:miter lim="800000"/>
          </a:ln>
        </p:spPr>
        <p:txBody>
          <a:bodyPr>
            <a:normAutofit/>
          </a:bodyPr>
          <a:lstStyle>
            <a:lvl1pPr marL="0" indent="0" algn="ctr">
              <a:buFontTx/>
              <a:buNone/>
              <a:defRPr sz="11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endParaRPr lang="en-JM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53"/>
          </p:nvPr>
        </p:nvSpPr>
        <p:spPr>
          <a:xfrm>
            <a:off x="762000" y="1701800"/>
            <a:ext cx="2633472" cy="2032000"/>
          </a:xfrm>
          <a:solidFill>
            <a:srgbClr val="00B0F0"/>
          </a:solidFill>
        </p:spPr>
        <p:txBody>
          <a:bodyPr>
            <a:normAutofit/>
          </a:bodyPr>
          <a:lstStyle>
            <a:lvl1pPr marL="0" indent="0">
              <a:buFontTx/>
              <a:buNone/>
              <a:defRPr sz="1300">
                <a:solidFill>
                  <a:schemeClr val="bg1"/>
                </a:solidFill>
              </a:defRPr>
            </a:lvl1pPr>
          </a:lstStyle>
          <a:p>
            <a:pPr lvl="0"/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26928695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JM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52BB9-2E4D-4A8F-A30F-869DCD394CE6}" type="datetime1">
              <a:rPr lang="en-JM" smtClean="0"/>
              <a:t>13/01/2016</a:t>
            </a:fld>
            <a:endParaRPr lang="en-JM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B18ED-D931-45F4-8873-1BEDAB4DC03E}" type="slidenum">
              <a:rPr lang="en-JM" smtClean="0"/>
              <a:t>‹#›</a:t>
            </a:fld>
            <a:endParaRPr lang="en-JM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457200" y="1498600"/>
            <a:ext cx="8229600" cy="4368800"/>
          </a:xfrm>
        </p:spPr>
        <p:txBody>
          <a:bodyPr>
            <a:normAutofit/>
          </a:bodyPr>
          <a:lstStyle>
            <a:lvl1pPr marL="342900" indent="-342900">
              <a:buFont typeface="Courier New" pitchFamily="49" charset="0"/>
              <a:buChar char="o"/>
              <a:defRPr sz="13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 marL="742950" indent="-285750">
              <a:buFont typeface="Sketch Rockwell" pitchFamily="2" charset="0"/>
              <a:buChar char="o"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Futura LT Book" pitchFamily="2" charset="0"/>
              </a:defRPr>
            </a:lvl2pPr>
            <a:lvl3pPr marL="1143000" indent="-228600">
              <a:buFont typeface="Sketch Rockwell" pitchFamily="2" charset="0"/>
              <a:buChar char="o"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Futura LT Book" pitchFamily="2" charset="0"/>
              </a:defRPr>
            </a:lvl3pPr>
            <a:lvl4pPr marL="1600200" indent="-228600">
              <a:buFont typeface="Sketch Rockwell" pitchFamily="2" charset="0"/>
              <a:buChar char="o"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Futura LT Book" pitchFamily="2" charset="0"/>
              </a:defRPr>
            </a:lvl4pPr>
            <a:lvl5pPr marL="2057400" indent="-228600">
              <a:buFont typeface="Sketch Rockwell" pitchFamily="2" charset="0"/>
              <a:buChar char="o"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Futura LT Book" pitchFamily="2" charset="0"/>
              </a:defRPr>
            </a:lvl5pPr>
          </a:lstStyle>
          <a:p>
            <a:pPr lvl="0"/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25107035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JM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52BB9-2E4D-4A8F-A30F-869DCD394CE6}" type="datetime1">
              <a:rPr lang="en-JM" smtClean="0"/>
              <a:t>13/01/2016</a:t>
            </a:fld>
            <a:endParaRPr lang="en-JM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B18ED-D931-45F4-8873-1BEDAB4DC03E}" type="slidenum">
              <a:rPr lang="en-JM" smtClean="0"/>
              <a:t>‹#›</a:t>
            </a:fld>
            <a:endParaRPr lang="en-JM"/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47"/>
          </p:nvPr>
        </p:nvSpPr>
        <p:spPr>
          <a:xfrm>
            <a:off x="1340484" y="2046296"/>
            <a:ext cx="3048000" cy="537633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300" b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Open Sans Extrabold" pitchFamily="34" charset="0"/>
                <a:cs typeface="Open Sans Extrabol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48"/>
          </p:nvPr>
        </p:nvSpPr>
        <p:spPr>
          <a:xfrm>
            <a:off x="1340802" y="2757496"/>
            <a:ext cx="3048000" cy="537633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300" b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Open Sans Extrabold" pitchFamily="34" charset="0"/>
                <a:cs typeface="Open Sans Extrabol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9" name="Text Placeholder 13"/>
          <p:cNvSpPr>
            <a:spLocks noGrp="1"/>
          </p:cNvSpPr>
          <p:nvPr>
            <p:ph type="body" sz="quarter" idx="49"/>
          </p:nvPr>
        </p:nvSpPr>
        <p:spPr>
          <a:xfrm>
            <a:off x="1341120" y="3468696"/>
            <a:ext cx="3048000" cy="537633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300" b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Open Sans Extrabold" pitchFamily="34" charset="0"/>
                <a:cs typeface="Open Sans Extrabol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50"/>
          </p:nvPr>
        </p:nvSpPr>
        <p:spPr>
          <a:xfrm>
            <a:off x="1341120" y="4209529"/>
            <a:ext cx="3048000" cy="537633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300" b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Open Sans Extrabold" pitchFamily="34" charset="0"/>
                <a:cs typeface="Open Sans Extrabol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51"/>
          </p:nvPr>
        </p:nvSpPr>
        <p:spPr>
          <a:xfrm>
            <a:off x="1341120" y="4891096"/>
            <a:ext cx="3048000" cy="537633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300" b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Open Sans Extrabold" pitchFamily="34" charset="0"/>
                <a:cs typeface="Open Sans Extrabol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2" name="Content Placeholder 6"/>
          <p:cNvSpPr>
            <a:spLocks noGrp="1" noChangeAspect="1"/>
          </p:cNvSpPr>
          <p:nvPr>
            <p:ph sz="quarter" idx="55" hasCustomPrompt="1"/>
          </p:nvPr>
        </p:nvSpPr>
        <p:spPr>
          <a:xfrm>
            <a:off x="838200" y="2061101"/>
            <a:ext cx="411480" cy="431998"/>
          </a:xfrm>
          <a:prstGeom prst="rect">
            <a:avLst/>
          </a:prstGeom>
          <a:solidFill>
            <a:srgbClr val="00B0F0"/>
          </a:solid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800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defRPr>
            </a:lvl1pPr>
          </a:lstStyle>
          <a:p>
            <a:pPr lvl="0"/>
            <a:r>
              <a:rPr lang="en-JM" dirty="0" smtClean="0"/>
              <a:t>1</a:t>
            </a:r>
            <a:endParaRPr lang="en-JM" dirty="0"/>
          </a:p>
        </p:txBody>
      </p:sp>
      <p:sp>
        <p:nvSpPr>
          <p:cNvPr id="13" name="Content Placeholder 6"/>
          <p:cNvSpPr>
            <a:spLocks noGrp="1" noChangeAspect="1"/>
          </p:cNvSpPr>
          <p:nvPr>
            <p:ph sz="quarter" idx="56" hasCustomPrompt="1"/>
          </p:nvPr>
        </p:nvSpPr>
        <p:spPr>
          <a:xfrm>
            <a:off x="838200" y="2788722"/>
            <a:ext cx="411480" cy="431998"/>
          </a:xfrm>
          <a:prstGeom prst="rect">
            <a:avLst/>
          </a:prstGeom>
          <a:solidFill>
            <a:srgbClr val="00B0F0"/>
          </a:solid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800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defRPr>
            </a:lvl1pPr>
          </a:lstStyle>
          <a:p>
            <a:pPr lvl="0"/>
            <a:r>
              <a:rPr lang="en-JM" dirty="0" smtClean="0"/>
              <a:t>1</a:t>
            </a:r>
            <a:endParaRPr lang="en-JM" dirty="0"/>
          </a:p>
        </p:txBody>
      </p:sp>
      <p:sp>
        <p:nvSpPr>
          <p:cNvPr id="14" name="Content Placeholder 6"/>
          <p:cNvSpPr>
            <a:spLocks noGrp="1" noChangeAspect="1"/>
          </p:cNvSpPr>
          <p:nvPr>
            <p:ph sz="quarter" idx="57" hasCustomPrompt="1"/>
          </p:nvPr>
        </p:nvSpPr>
        <p:spPr>
          <a:xfrm>
            <a:off x="838200" y="3479602"/>
            <a:ext cx="411480" cy="431998"/>
          </a:xfrm>
          <a:prstGeom prst="rect">
            <a:avLst/>
          </a:prstGeom>
          <a:solidFill>
            <a:srgbClr val="00B0F0"/>
          </a:solid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800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defRPr>
            </a:lvl1pPr>
          </a:lstStyle>
          <a:p>
            <a:pPr lvl="0"/>
            <a:r>
              <a:rPr lang="en-JM" dirty="0" smtClean="0"/>
              <a:t>1</a:t>
            </a:r>
            <a:endParaRPr lang="en-JM" dirty="0"/>
          </a:p>
        </p:txBody>
      </p:sp>
      <p:sp>
        <p:nvSpPr>
          <p:cNvPr id="15" name="Content Placeholder 6"/>
          <p:cNvSpPr>
            <a:spLocks noGrp="1" noChangeAspect="1"/>
          </p:cNvSpPr>
          <p:nvPr>
            <p:ph sz="quarter" idx="58" hasCustomPrompt="1"/>
          </p:nvPr>
        </p:nvSpPr>
        <p:spPr>
          <a:xfrm>
            <a:off x="838200" y="4211122"/>
            <a:ext cx="411480" cy="431998"/>
          </a:xfrm>
          <a:prstGeom prst="rect">
            <a:avLst/>
          </a:prstGeom>
          <a:solidFill>
            <a:srgbClr val="00B0F0"/>
          </a:solid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800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defRPr>
            </a:lvl1pPr>
          </a:lstStyle>
          <a:p>
            <a:pPr lvl="0"/>
            <a:r>
              <a:rPr lang="en-JM" dirty="0" smtClean="0"/>
              <a:t>1</a:t>
            </a:r>
            <a:endParaRPr lang="en-JM" dirty="0"/>
          </a:p>
        </p:txBody>
      </p:sp>
      <p:sp>
        <p:nvSpPr>
          <p:cNvPr id="16" name="Content Placeholder 6"/>
          <p:cNvSpPr>
            <a:spLocks noGrp="1" noChangeAspect="1"/>
          </p:cNvSpPr>
          <p:nvPr>
            <p:ph sz="quarter" idx="59" hasCustomPrompt="1"/>
          </p:nvPr>
        </p:nvSpPr>
        <p:spPr>
          <a:xfrm>
            <a:off x="838200" y="4902002"/>
            <a:ext cx="411480" cy="431998"/>
          </a:xfrm>
          <a:prstGeom prst="rect">
            <a:avLst/>
          </a:prstGeom>
          <a:solidFill>
            <a:srgbClr val="00B0F0"/>
          </a:solid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800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defRPr>
            </a:lvl1pPr>
          </a:lstStyle>
          <a:p>
            <a:pPr lvl="0"/>
            <a:r>
              <a:rPr lang="en-JM" dirty="0" smtClean="0"/>
              <a:t>1</a:t>
            </a:r>
            <a:endParaRPr lang="en-JM" dirty="0"/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60"/>
          </p:nvPr>
        </p:nvSpPr>
        <p:spPr>
          <a:xfrm>
            <a:off x="5486082" y="2046296"/>
            <a:ext cx="3048000" cy="537633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300" b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Open Sans Extrabold" pitchFamily="34" charset="0"/>
                <a:cs typeface="Open Sans Extrabol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8" name="Text Placeholder 13"/>
          <p:cNvSpPr>
            <a:spLocks noGrp="1"/>
          </p:cNvSpPr>
          <p:nvPr>
            <p:ph type="body" sz="quarter" idx="61"/>
          </p:nvPr>
        </p:nvSpPr>
        <p:spPr>
          <a:xfrm>
            <a:off x="5486400" y="2757496"/>
            <a:ext cx="3048000" cy="537633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300" b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Open Sans Extrabold" pitchFamily="34" charset="0"/>
                <a:cs typeface="Open Sans Extrabol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9" name="Text Placeholder 13"/>
          <p:cNvSpPr>
            <a:spLocks noGrp="1"/>
          </p:cNvSpPr>
          <p:nvPr>
            <p:ph type="body" sz="quarter" idx="62"/>
          </p:nvPr>
        </p:nvSpPr>
        <p:spPr>
          <a:xfrm>
            <a:off x="5486400" y="3468696"/>
            <a:ext cx="3048000" cy="537633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300" b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Open Sans Extrabold" pitchFamily="34" charset="0"/>
                <a:cs typeface="Open Sans Extrabol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20" name="Text Placeholder 13"/>
          <p:cNvSpPr>
            <a:spLocks noGrp="1"/>
          </p:cNvSpPr>
          <p:nvPr>
            <p:ph type="body" sz="quarter" idx="63"/>
          </p:nvPr>
        </p:nvSpPr>
        <p:spPr>
          <a:xfrm>
            <a:off x="5486400" y="4209529"/>
            <a:ext cx="3048000" cy="537633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300" b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Open Sans Extrabold" pitchFamily="34" charset="0"/>
                <a:cs typeface="Open Sans Extrabol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21" name="Text Placeholder 13"/>
          <p:cNvSpPr>
            <a:spLocks noGrp="1"/>
          </p:cNvSpPr>
          <p:nvPr>
            <p:ph type="body" sz="quarter" idx="64"/>
          </p:nvPr>
        </p:nvSpPr>
        <p:spPr>
          <a:xfrm>
            <a:off x="5486400" y="4891096"/>
            <a:ext cx="3048000" cy="537633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300" b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Open Sans Extrabold" pitchFamily="34" charset="0"/>
                <a:cs typeface="Open Sans Extrabol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22" name="Content Placeholder 6"/>
          <p:cNvSpPr>
            <a:spLocks noGrp="1" noChangeAspect="1"/>
          </p:cNvSpPr>
          <p:nvPr>
            <p:ph sz="quarter" idx="65" hasCustomPrompt="1"/>
          </p:nvPr>
        </p:nvSpPr>
        <p:spPr>
          <a:xfrm>
            <a:off x="4983480" y="2061101"/>
            <a:ext cx="411480" cy="431998"/>
          </a:xfrm>
          <a:prstGeom prst="rect">
            <a:avLst/>
          </a:prstGeom>
          <a:solidFill>
            <a:srgbClr val="00B0F0"/>
          </a:solid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800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defRPr>
            </a:lvl1pPr>
          </a:lstStyle>
          <a:p>
            <a:pPr lvl="0"/>
            <a:r>
              <a:rPr lang="en-JM" dirty="0" smtClean="0"/>
              <a:t>1</a:t>
            </a:r>
            <a:endParaRPr lang="en-JM" dirty="0"/>
          </a:p>
        </p:txBody>
      </p:sp>
      <p:sp>
        <p:nvSpPr>
          <p:cNvPr id="23" name="Content Placeholder 6"/>
          <p:cNvSpPr>
            <a:spLocks noGrp="1" noChangeAspect="1"/>
          </p:cNvSpPr>
          <p:nvPr>
            <p:ph sz="quarter" idx="66" hasCustomPrompt="1"/>
          </p:nvPr>
        </p:nvSpPr>
        <p:spPr>
          <a:xfrm>
            <a:off x="4983480" y="2788722"/>
            <a:ext cx="411480" cy="431998"/>
          </a:xfrm>
          <a:prstGeom prst="rect">
            <a:avLst/>
          </a:prstGeom>
          <a:solidFill>
            <a:srgbClr val="00B0F0"/>
          </a:solid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800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defRPr>
            </a:lvl1pPr>
          </a:lstStyle>
          <a:p>
            <a:pPr lvl="0"/>
            <a:r>
              <a:rPr lang="en-JM" dirty="0" smtClean="0"/>
              <a:t>1</a:t>
            </a:r>
            <a:endParaRPr lang="en-JM" dirty="0"/>
          </a:p>
        </p:txBody>
      </p:sp>
      <p:sp>
        <p:nvSpPr>
          <p:cNvPr id="24" name="Content Placeholder 6"/>
          <p:cNvSpPr>
            <a:spLocks noGrp="1" noChangeAspect="1"/>
          </p:cNvSpPr>
          <p:nvPr>
            <p:ph sz="quarter" idx="67" hasCustomPrompt="1"/>
          </p:nvPr>
        </p:nvSpPr>
        <p:spPr>
          <a:xfrm>
            <a:off x="4983480" y="3479602"/>
            <a:ext cx="411480" cy="431998"/>
          </a:xfrm>
          <a:prstGeom prst="rect">
            <a:avLst/>
          </a:prstGeom>
          <a:solidFill>
            <a:srgbClr val="00B0F0"/>
          </a:solid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800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defRPr>
            </a:lvl1pPr>
          </a:lstStyle>
          <a:p>
            <a:pPr lvl="0"/>
            <a:r>
              <a:rPr lang="en-JM" dirty="0" smtClean="0"/>
              <a:t>1</a:t>
            </a:r>
            <a:endParaRPr lang="en-JM" dirty="0"/>
          </a:p>
        </p:txBody>
      </p:sp>
      <p:sp>
        <p:nvSpPr>
          <p:cNvPr id="25" name="Content Placeholder 6"/>
          <p:cNvSpPr>
            <a:spLocks noGrp="1" noChangeAspect="1"/>
          </p:cNvSpPr>
          <p:nvPr>
            <p:ph sz="quarter" idx="68" hasCustomPrompt="1"/>
          </p:nvPr>
        </p:nvSpPr>
        <p:spPr>
          <a:xfrm>
            <a:off x="4983480" y="4211122"/>
            <a:ext cx="411480" cy="431998"/>
          </a:xfrm>
          <a:prstGeom prst="rect">
            <a:avLst/>
          </a:prstGeom>
          <a:solidFill>
            <a:srgbClr val="00B0F0"/>
          </a:solid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800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defRPr>
            </a:lvl1pPr>
          </a:lstStyle>
          <a:p>
            <a:pPr lvl="0"/>
            <a:r>
              <a:rPr lang="en-JM" dirty="0" smtClean="0"/>
              <a:t>1</a:t>
            </a:r>
            <a:endParaRPr lang="en-JM" dirty="0"/>
          </a:p>
        </p:txBody>
      </p:sp>
      <p:sp>
        <p:nvSpPr>
          <p:cNvPr id="26" name="Content Placeholder 6"/>
          <p:cNvSpPr>
            <a:spLocks noGrp="1" noChangeAspect="1"/>
          </p:cNvSpPr>
          <p:nvPr>
            <p:ph sz="quarter" idx="69" hasCustomPrompt="1"/>
          </p:nvPr>
        </p:nvSpPr>
        <p:spPr>
          <a:xfrm>
            <a:off x="4983480" y="4902002"/>
            <a:ext cx="411480" cy="431998"/>
          </a:xfrm>
          <a:prstGeom prst="rect">
            <a:avLst/>
          </a:prstGeom>
          <a:solidFill>
            <a:srgbClr val="00B0F0"/>
          </a:solid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800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defRPr>
            </a:lvl1pPr>
          </a:lstStyle>
          <a:p>
            <a:pPr lvl="0"/>
            <a:r>
              <a:rPr lang="en-JM" dirty="0" smtClean="0"/>
              <a:t>1</a:t>
            </a:r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8890105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JM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52BB9-2E4D-4A8F-A30F-869DCD394CE6}" type="datetime1">
              <a:rPr lang="en-JM" smtClean="0"/>
              <a:t>13/01/2016</a:t>
            </a:fld>
            <a:endParaRPr lang="en-JM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B18ED-D931-45F4-8873-1BEDAB4DC03E}" type="slidenum">
              <a:rPr lang="en-JM" smtClean="0"/>
              <a:t>‹#›</a:t>
            </a:fld>
            <a:endParaRPr lang="en-JM"/>
          </a:p>
        </p:txBody>
      </p:sp>
      <p:sp>
        <p:nvSpPr>
          <p:cNvPr id="11" name="Chart Placeholder 3"/>
          <p:cNvSpPr>
            <a:spLocks noGrp="1"/>
          </p:cNvSpPr>
          <p:nvPr>
            <p:ph type="chart" sz="quarter" idx="53"/>
          </p:nvPr>
        </p:nvSpPr>
        <p:spPr>
          <a:xfrm>
            <a:off x="762000" y="1803400"/>
            <a:ext cx="4572000" cy="3962400"/>
          </a:xfrm>
        </p:spPr>
        <p:txBody>
          <a:bodyPr/>
          <a:lstStyle/>
          <a:p>
            <a:endParaRPr lang="en-JM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54"/>
          </p:nvPr>
        </p:nvSpPr>
        <p:spPr>
          <a:xfrm>
            <a:off x="5943600" y="4343400"/>
            <a:ext cx="2743200" cy="4064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200">
                <a:solidFill>
                  <a:srgbClr val="00B0F0"/>
                </a:solidFill>
                <a:latin typeface="Open Sans" pitchFamily="34" charset="0"/>
                <a:ea typeface="Open Sans" pitchFamily="34" charset="0"/>
                <a:cs typeface="Open Sans" pitchFamily="34" charset="0"/>
              </a:defRPr>
            </a:lvl1pPr>
            <a:lvl2pPr marL="457200" indent="0">
              <a:buFontTx/>
              <a:buNone/>
              <a:defRPr sz="1200">
                <a:latin typeface="Open Sans" pitchFamily="34" charset="0"/>
                <a:ea typeface="Open Sans" pitchFamily="34" charset="0"/>
                <a:cs typeface="Open Sans" pitchFamily="34" charset="0"/>
              </a:defRPr>
            </a:lvl2pPr>
            <a:lvl3pPr marL="914400" indent="0">
              <a:buFontTx/>
              <a:buNone/>
              <a:defRPr sz="1200">
                <a:latin typeface="Open Sans" pitchFamily="34" charset="0"/>
                <a:ea typeface="Open Sans" pitchFamily="34" charset="0"/>
                <a:cs typeface="Open Sans" pitchFamily="34" charset="0"/>
              </a:defRPr>
            </a:lvl3pPr>
            <a:lvl4pPr marL="1371600" indent="0">
              <a:buFontTx/>
              <a:buNone/>
              <a:defRPr sz="1200">
                <a:latin typeface="Open Sans" pitchFamily="34" charset="0"/>
                <a:ea typeface="Open Sans" pitchFamily="34" charset="0"/>
                <a:cs typeface="Open Sans" pitchFamily="34" charset="0"/>
              </a:defRPr>
            </a:lvl4pPr>
            <a:lvl5pPr marL="1828800" indent="0">
              <a:buFontTx/>
              <a:buNone/>
              <a:defRPr sz="1200">
                <a:latin typeface="Open Sans" pitchFamily="34" charset="0"/>
                <a:ea typeface="Open Sans" pitchFamily="34" charset="0"/>
                <a:cs typeface="Open Sans" pitchFamily="34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55"/>
          </p:nvPr>
        </p:nvSpPr>
        <p:spPr>
          <a:xfrm>
            <a:off x="5943600" y="4648200"/>
            <a:ext cx="2743200" cy="9144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300">
                <a:latin typeface="+mj-lt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56"/>
          </p:nvPr>
        </p:nvSpPr>
        <p:spPr>
          <a:xfrm>
            <a:off x="5867400" y="1905001"/>
            <a:ext cx="1371600" cy="836084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400">
                <a:latin typeface="Open Sans" pitchFamily="34" charset="0"/>
                <a:ea typeface="Open Sans" pitchFamily="34" charset="0"/>
                <a:cs typeface="Open Sans" pitchFamily="34" charset="0"/>
              </a:defRPr>
            </a:lvl1pPr>
            <a:lvl2pPr marL="457200" indent="0">
              <a:buFontTx/>
              <a:buNone/>
              <a:defRPr>
                <a:latin typeface="Open Sans" pitchFamily="34" charset="0"/>
                <a:ea typeface="Open Sans" pitchFamily="34" charset="0"/>
                <a:cs typeface="Open Sans" pitchFamily="34" charset="0"/>
              </a:defRPr>
            </a:lvl2pPr>
            <a:lvl3pPr marL="914400" indent="0">
              <a:buFontTx/>
              <a:buNone/>
              <a:defRPr>
                <a:latin typeface="Open Sans" pitchFamily="34" charset="0"/>
                <a:ea typeface="Open Sans" pitchFamily="34" charset="0"/>
                <a:cs typeface="Open Sans" pitchFamily="34" charset="0"/>
              </a:defRPr>
            </a:lvl3pPr>
            <a:lvl4pPr marL="1371600" indent="0">
              <a:buFontTx/>
              <a:buNone/>
              <a:defRPr>
                <a:latin typeface="Open Sans" pitchFamily="34" charset="0"/>
                <a:ea typeface="Open Sans" pitchFamily="34" charset="0"/>
                <a:cs typeface="Open Sans" pitchFamily="34" charset="0"/>
              </a:defRPr>
            </a:lvl4pPr>
            <a:lvl5pPr marL="1828800" indent="0">
              <a:buFontTx/>
              <a:buNone/>
              <a:defRPr>
                <a:latin typeface="Open Sans" pitchFamily="34" charset="0"/>
                <a:ea typeface="Open Sans" pitchFamily="34" charset="0"/>
                <a:cs typeface="Open Sans" pitchFamily="34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24" name="Text Placeholder 22"/>
          <p:cNvSpPr>
            <a:spLocks noGrp="1"/>
          </p:cNvSpPr>
          <p:nvPr>
            <p:ph type="body" sz="quarter" idx="57"/>
          </p:nvPr>
        </p:nvSpPr>
        <p:spPr>
          <a:xfrm>
            <a:off x="7315200" y="1905001"/>
            <a:ext cx="1371600" cy="836084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400">
                <a:latin typeface="Open Sans" pitchFamily="34" charset="0"/>
                <a:ea typeface="Open Sans" pitchFamily="34" charset="0"/>
                <a:cs typeface="Open Sans" pitchFamily="34" charset="0"/>
              </a:defRPr>
            </a:lvl1pPr>
            <a:lvl2pPr marL="457200" indent="0">
              <a:buFontTx/>
              <a:buNone/>
              <a:defRPr>
                <a:latin typeface="Open Sans" pitchFamily="34" charset="0"/>
                <a:ea typeface="Open Sans" pitchFamily="34" charset="0"/>
                <a:cs typeface="Open Sans" pitchFamily="34" charset="0"/>
              </a:defRPr>
            </a:lvl2pPr>
            <a:lvl3pPr marL="914400" indent="0">
              <a:buFontTx/>
              <a:buNone/>
              <a:defRPr>
                <a:latin typeface="Open Sans" pitchFamily="34" charset="0"/>
                <a:ea typeface="Open Sans" pitchFamily="34" charset="0"/>
                <a:cs typeface="Open Sans" pitchFamily="34" charset="0"/>
              </a:defRPr>
            </a:lvl3pPr>
            <a:lvl4pPr marL="1371600" indent="0">
              <a:buFontTx/>
              <a:buNone/>
              <a:defRPr>
                <a:latin typeface="Open Sans" pitchFamily="34" charset="0"/>
                <a:ea typeface="Open Sans" pitchFamily="34" charset="0"/>
                <a:cs typeface="Open Sans" pitchFamily="34" charset="0"/>
              </a:defRPr>
            </a:lvl4pPr>
            <a:lvl5pPr marL="1828800" indent="0">
              <a:buFontTx/>
              <a:buNone/>
              <a:defRPr>
                <a:latin typeface="Open Sans" pitchFamily="34" charset="0"/>
                <a:ea typeface="Open Sans" pitchFamily="34" charset="0"/>
                <a:cs typeface="Open Sans" pitchFamily="34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26" name="Content Placeholder 25"/>
          <p:cNvSpPr>
            <a:spLocks noGrp="1"/>
          </p:cNvSpPr>
          <p:nvPr>
            <p:ph sz="quarter" idx="58"/>
          </p:nvPr>
        </p:nvSpPr>
        <p:spPr>
          <a:xfrm>
            <a:off x="5891214" y="2921000"/>
            <a:ext cx="2490787" cy="1195917"/>
          </a:xfrm>
          <a:solidFill>
            <a:srgbClr val="00B0F0"/>
          </a:solidFill>
        </p:spPr>
        <p:txBody>
          <a:bodyPr>
            <a:noAutofit/>
          </a:bodyPr>
          <a:lstStyle>
            <a:lvl1pPr marL="0" indent="0">
              <a:buFontTx/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35576848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/>
          <p:cNvPicPr>
            <a:picLocks noChangeAspect="1"/>
          </p:cNvPicPr>
          <p:nvPr userDrawn="1"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0" y="6172200"/>
            <a:ext cx="9144000" cy="685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/>
          <p:nvPr userDrawn="1"/>
        </p:nvCxnSpPr>
        <p:spPr>
          <a:xfrm rot="5400000">
            <a:off x="8046001" y="6522001"/>
            <a:ext cx="67199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 userDrawn="1"/>
        </p:nvCxnSpPr>
        <p:spPr>
          <a:xfrm rot="5400000">
            <a:off x="7436401" y="6522003"/>
            <a:ext cx="67199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 rot="5400000">
            <a:off x="6826801" y="6522001"/>
            <a:ext cx="67199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556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JM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229600" cy="41655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JM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705600" y="1778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4CE691-07A3-4A65-B3D2-B9A894666F75}" type="datetime1">
              <a:rPr lang="en-JM" smtClean="0"/>
              <a:t>13/01/2016</a:t>
            </a:fld>
            <a:endParaRPr lang="en-JM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4400" y="6299719"/>
            <a:ext cx="457200" cy="4307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 b="1">
                <a:solidFill>
                  <a:srgbClr val="00B0F0"/>
                </a:solidFill>
                <a:latin typeface="Open Sans" pitchFamily="34" charset="0"/>
                <a:ea typeface="Open Sans" pitchFamily="34" charset="0"/>
                <a:cs typeface="Open Sans" pitchFamily="34" charset="0"/>
              </a:defRPr>
            </a:lvl1pPr>
          </a:lstStyle>
          <a:p>
            <a:fld id="{857B18ED-D931-45F4-8873-1BEDAB4DC03E}" type="slidenum">
              <a:rPr lang="en-JM" smtClean="0"/>
              <a:pPr/>
              <a:t>‹#›</a:t>
            </a:fld>
            <a:endParaRPr lang="en-JM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0" y="0"/>
            <a:ext cx="9144000" cy="1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5" name="Group 34"/>
          <p:cNvGrpSpPr/>
          <p:nvPr userDrawn="1"/>
        </p:nvGrpSpPr>
        <p:grpSpPr>
          <a:xfrm>
            <a:off x="7322820" y="6303468"/>
            <a:ext cx="365760" cy="365760"/>
            <a:chOff x="7419900" y="4724325"/>
            <a:chExt cx="324000" cy="324000"/>
          </a:xfrm>
        </p:grpSpPr>
        <p:sp>
          <p:nvSpPr>
            <p:cNvPr id="18" name="Donut 17"/>
            <p:cNvSpPr>
              <a:spLocks noChangeAspect="1"/>
            </p:cNvSpPr>
            <p:nvPr userDrawn="1"/>
          </p:nvSpPr>
          <p:spPr>
            <a:xfrm>
              <a:off x="7419900" y="4724325"/>
              <a:ext cx="324000" cy="324000"/>
            </a:xfrm>
            <a:prstGeom prst="donut">
              <a:avLst>
                <a:gd name="adj" fmla="val 7948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rgbClr val="A6A6A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28" name="Group 27"/>
            <p:cNvGrpSpPr/>
            <p:nvPr userDrawn="1"/>
          </p:nvGrpSpPr>
          <p:grpSpPr>
            <a:xfrm>
              <a:off x="7545900" y="4823325"/>
              <a:ext cx="72000" cy="126000"/>
              <a:chOff x="7391400" y="3486150"/>
              <a:chExt cx="76199" cy="152400"/>
            </a:xfrm>
          </p:grpSpPr>
          <p:cxnSp>
            <p:nvCxnSpPr>
              <p:cNvPr id="21" name="Straight Connector 20"/>
              <p:cNvCxnSpPr/>
              <p:nvPr userDrawn="1"/>
            </p:nvCxnSpPr>
            <p:spPr>
              <a:xfrm flipH="1">
                <a:off x="7391400" y="3486150"/>
                <a:ext cx="76199" cy="76200"/>
              </a:xfrm>
              <a:prstGeom prst="line">
                <a:avLst/>
              </a:prstGeom>
              <a:ln w="28575" cap="rnd" cmpd="sng">
                <a:solidFill>
                  <a:srgbClr val="A6A6A6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 userDrawn="1"/>
            </p:nvCxnSpPr>
            <p:spPr>
              <a:xfrm flipH="1" flipV="1">
                <a:off x="7391400" y="3562350"/>
                <a:ext cx="76199" cy="76200"/>
              </a:xfrm>
              <a:prstGeom prst="line">
                <a:avLst/>
              </a:prstGeom>
              <a:ln w="28575" cap="rnd" cmpd="sng">
                <a:solidFill>
                  <a:srgbClr val="A6A6A6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6" name="Group 35"/>
          <p:cNvGrpSpPr/>
          <p:nvPr userDrawn="1"/>
        </p:nvGrpSpPr>
        <p:grpSpPr>
          <a:xfrm flipH="1">
            <a:off x="7899400" y="6303468"/>
            <a:ext cx="365760" cy="365760"/>
            <a:chOff x="7981800" y="4762350"/>
            <a:chExt cx="324000" cy="324000"/>
          </a:xfrm>
        </p:grpSpPr>
        <p:sp>
          <p:nvSpPr>
            <p:cNvPr id="31" name="Donut 30"/>
            <p:cNvSpPr>
              <a:spLocks noChangeAspect="1"/>
            </p:cNvSpPr>
            <p:nvPr userDrawn="1"/>
          </p:nvSpPr>
          <p:spPr>
            <a:xfrm>
              <a:off x="7981800" y="4762350"/>
              <a:ext cx="324000" cy="324000"/>
            </a:xfrm>
            <a:prstGeom prst="donut">
              <a:avLst>
                <a:gd name="adj" fmla="val 7948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rgbClr val="A6A6A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32" name="Group 31"/>
            <p:cNvGrpSpPr/>
            <p:nvPr userDrawn="1"/>
          </p:nvGrpSpPr>
          <p:grpSpPr>
            <a:xfrm>
              <a:off x="8107800" y="4861350"/>
              <a:ext cx="72000" cy="126000"/>
              <a:chOff x="7391400" y="3486150"/>
              <a:chExt cx="76199" cy="152400"/>
            </a:xfrm>
          </p:grpSpPr>
          <p:cxnSp>
            <p:nvCxnSpPr>
              <p:cNvPr id="33" name="Straight Connector 32"/>
              <p:cNvCxnSpPr/>
              <p:nvPr userDrawn="1"/>
            </p:nvCxnSpPr>
            <p:spPr>
              <a:xfrm flipH="1">
                <a:off x="7391400" y="3486150"/>
                <a:ext cx="76199" cy="76200"/>
              </a:xfrm>
              <a:prstGeom prst="line">
                <a:avLst/>
              </a:prstGeom>
              <a:ln w="28575" cap="rnd" cmpd="sng">
                <a:solidFill>
                  <a:srgbClr val="A6A6A6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 userDrawn="1"/>
            </p:nvCxnSpPr>
            <p:spPr>
              <a:xfrm flipH="1" flipV="1">
                <a:off x="7391400" y="3562350"/>
                <a:ext cx="76199" cy="76200"/>
              </a:xfrm>
              <a:prstGeom prst="line">
                <a:avLst/>
              </a:prstGeom>
              <a:ln w="28575" cap="rnd" cmpd="sng">
                <a:solidFill>
                  <a:srgbClr val="A6A6A6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3" name="Rectangle 12">
            <a:hlinkClick r:id="" action="ppaction://hlinkshowjump?jump=previousslide"/>
          </p:cNvPr>
          <p:cNvSpPr/>
          <p:nvPr userDrawn="1"/>
        </p:nvSpPr>
        <p:spPr>
          <a:xfrm>
            <a:off x="7162800" y="6239015"/>
            <a:ext cx="609600" cy="5427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M"/>
          </a:p>
        </p:txBody>
      </p:sp>
      <p:sp>
        <p:nvSpPr>
          <p:cNvPr id="26" name="Rectangle 25">
            <a:hlinkClick r:id="" action="ppaction://hlinkshowjump?jump=nextslide"/>
          </p:cNvPr>
          <p:cNvSpPr/>
          <p:nvPr userDrawn="1"/>
        </p:nvSpPr>
        <p:spPr>
          <a:xfrm>
            <a:off x="7848599" y="6239018"/>
            <a:ext cx="533401" cy="5427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32433375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9" r:id="rId3"/>
    <p:sldLayoutId id="2147483688" r:id="rId4"/>
    <p:sldLayoutId id="2147483687" r:id="rId5"/>
    <p:sldLayoutId id="2147483686" r:id="rId6"/>
    <p:sldLayoutId id="2147483684" r:id="rId7"/>
    <p:sldLayoutId id="2147483683" r:id="rId8"/>
    <p:sldLayoutId id="2147483682" r:id="rId9"/>
    <p:sldLayoutId id="2147483680" r:id="rId10"/>
    <p:sldLayoutId id="2147483681" r:id="rId11"/>
    <p:sldLayoutId id="2147483678" r:id="rId12"/>
    <p:sldLayoutId id="2147483677" r:id="rId13"/>
    <p:sldLayoutId id="2147483690" r:id="rId14"/>
    <p:sldLayoutId id="2147483663" r:id="rId15"/>
    <p:sldLayoutId id="2147483666" r:id="rId16"/>
    <p:sldLayoutId id="2147483662" r:id="rId17"/>
    <p:sldLayoutId id="2147483661" r:id="rId18"/>
    <p:sldLayoutId id="2147483660" r:id="rId19"/>
    <p:sldLayoutId id="2147483651" r:id="rId20"/>
    <p:sldLayoutId id="2147483652" r:id="rId21"/>
    <p:sldLayoutId id="2147483653" r:id="rId22"/>
    <p:sldLayoutId id="2147483654" r:id="rId23"/>
    <p:sldLayoutId id="2147483655" r:id="rId24"/>
    <p:sldLayoutId id="2147483692" r:id="rId25"/>
  </p:sldLayoutIdLst>
  <p:timing>
    <p:tnLst>
      <p:par>
        <p:cTn id="1" dur="indefinite" restart="never" nodeType="tmRoot"/>
      </p:par>
    </p:tnLst>
  </p:timing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>
              <a:lumMod val="85000"/>
              <a:lumOff val="15000"/>
            </a:schemeClr>
          </a:solidFill>
          <a:latin typeface="Open Sans Extrabold" pitchFamily="34" charset="0"/>
          <a:ea typeface="Open Sans Extrabold" pitchFamily="34" charset="0"/>
          <a:cs typeface="Open Sans Extrabold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7" Type="http://schemas.openxmlformats.org/officeDocument/2006/relationships/image" Target="../media/image7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0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22.jpg"/><Relationship Id="rId2" Type="http://schemas.openxmlformats.org/officeDocument/2006/relationships/slideLayout" Target="../slideLayouts/slideLayout24.xml"/><Relationship Id="rId1" Type="http://schemas.openxmlformats.org/officeDocument/2006/relationships/tags" Target="../tags/tag12.xml"/><Relationship Id="rId6" Type="http://schemas.openxmlformats.org/officeDocument/2006/relationships/image" Target="../media/image21.jp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Layout" Target="../slideLayouts/slideLayout23.xml"/><Relationship Id="rId1" Type="http://schemas.openxmlformats.org/officeDocument/2006/relationships/tags" Target="../tags/tag13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18" Type="http://schemas.openxmlformats.org/officeDocument/2006/relationships/image" Target="../media/image38.png"/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27.jpeg"/><Relationship Id="rId12" Type="http://schemas.openxmlformats.org/officeDocument/2006/relationships/image" Target="../media/image32.jpeg"/><Relationship Id="rId17" Type="http://schemas.openxmlformats.org/officeDocument/2006/relationships/image" Target="../media/image37.png"/><Relationship Id="rId2" Type="http://schemas.openxmlformats.org/officeDocument/2006/relationships/slideLayout" Target="../slideLayouts/slideLayout25.xml"/><Relationship Id="rId16" Type="http://schemas.openxmlformats.org/officeDocument/2006/relationships/image" Target="../media/image36.png"/><Relationship Id="rId20" Type="http://schemas.openxmlformats.org/officeDocument/2006/relationships/image" Target="../media/image40.png"/><Relationship Id="rId1" Type="http://schemas.openxmlformats.org/officeDocument/2006/relationships/tags" Target="../tags/tag14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5" Type="http://schemas.openxmlformats.org/officeDocument/2006/relationships/image" Target="../media/image35.png"/><Relationship Id="rId10" Type="http://schemas.openxmlformats.org/officeDocument/2006/relationships/image" Target="../media/image30.png"/><Relationship Id="rId19" Type="http://schemas.openxmlformats.org/officeDocument/2006/relationships/image" Target="../media/image39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Relationship Id="rId1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slideLayout" Target="../slideLayouts/slideLayout23.xml"/><Relationship Id="rId1" Type="http://schemas.openxmlformats.org/officeDocument/2006/relationships/tags" Target="../tags/tag1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7.xml"/><Relationship Id="rId4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0.xml"/><Relationship Id="rId4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1.xml"/><Relationship Id="rId4" Type="http://schemas.openxmlformats.org/officeDocument/2006/relationships/image" Target="../media/image4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2.xml"/><Relationship Id="rId4" Type="http://schemas.openxmlformats.org/officeDocument/2006/relationships/image" Target="../media/image4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slideLayout" Target="../slideLayouts/slideLayout23.xml"/><Relationship Id="rId1" Type="http://schemas.openxmlformats.org/officeDocument/2006/relationships/tags" Target="../tags/tag24.xml"/><Relationship Id="rId4" Type="http://schemas.openxmlformats.org/officeDocument/2006/relationships/image" Target="../media/image53.png"/></Relationships>
</file>

<file path=ppt/slides/_rels/slide2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notesSlide" Target="../notesSlides/notesSlide14.xml"/><Relationship Id="rId7" Type="http://schemas.openxmlformats.org/officeDocument/2006/relationships/diagramColors" Target="../diagrams/colors1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5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7" Type="http://schemas.openxmlformats.org/officeDocument/2006/relationships/image" Target="../media/image57.png"/><Relationship Id="rId2" Type="http://schemas.openxmlformats.org/officeDocument/2006/relationships/slideLayout" Target="../slideLayouts/slideLayout24.xml"/><Relationship Id="rId1" Type="http://schemas.openxmlformats.org/officeDocument/2006/relationships/tags" Target="../tags/tag26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2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4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7" Type="http://schemas.openxmlformats.org/officeDocument/2006/relationships/image" Target="../media/image13.png"/><Relationship Id="rId2" Type="http://schemas.openxmlformats.org/officeDocument/2006/relationships/slideLayout" Target="../slideLayouts/slideLayout19.xml"/><Relationship Id="rId1" Type="http://schemas.openxmlformats.org/officeDocument/2006/relationships/tags" Target="../tags/tag6.xml"/><Relationship Id="rId6" Type="http://schemas.openxmlformats.org/officeDocument/2006/relationships/image" Target="../media/image12.jpg"/><Relationship Id="rId5" Type="http://schemas.openxmlformats.org/officeDocument/2006/relationships/image" Target="../media/image11.jpg"/><Relationship Id="rId4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7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8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9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799080"/>
            <a:ext cx="7772400" cy="1470025"/>
          </a:xfrm>
        </p:spPr>
        <p:txBody>
          <a:bodyPr>
            <a:normAutofit/>
          </a:bodyPr>
          <a:lstStyle/>
          <a:p>
            <a:r>
              <a:rPr lang="en-US" sz="3600" dirty="0" smtClean="0">
                <a:solidFill>
                  <a:schemeClr val="accent1">
                    <a:lumMod val="75000"/>
                  </a:schemeClr>
                </a:solidFill>
                <a:latin typeface="Open Sans Extrabold"/>
                <a:cs typeface="Open Sans Extrabold"/>
              </a:rPr>
              <a:t>What is Big Data?</a:t>
            </a:r>
            <a:endParaRPr lang="en-US" sz="3600" dirty="0">
              <a:solidFill>
                <a:schemeClr val="accent1">
                  <a:lumMod val="75000"/>
                </a:schemeClr>
              </a:solidFill>
              <a:latin typeface="Open Sans Extrabold"/>
              <a:cs typeface="Open Sans Extrabold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78" y="5417550"/>
            <a:ext cx="2940722" cy="1176289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43655"/>
            <a:ext cx="6400800" cy="885825"/>
          </a:xfrm>
        </p:spPr>
        <p:txBody>
          <a:bodyPr>
            <a:normAutofit/>
          </a:bodyPr>
          <a:lstStyle/>
          <a:p>
            <a:r>
              <a:rPr lang="en-US" sz="2800" dirty="0" smtClean="0">
                <a:latin typeface="Open Sans Light"/>
                <a:cs typeface="Open Sans Light"/>
              </a:rPr>
              <a:t>And Why it Matters to You!</a:t>
            </a:r>
            <a:endParaRPr lang="en-US" sz="2800" dirty="0">
              <a:latin typeface="Open Sans Light"/>
              <a:cs typeface="Open Sans Light"/>
            </a:endParaRP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1295400" y="5387976"/>
            <a:ext cx="6400800" cy="4794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rgbClr val="00B0F0"/>
                </a:solidFill>
                <a:latin typeface="Open Sans Extrabold"/>
                <a:cs typeface="Open Sans Extrabold"/>
              </a:rPr>
              <a:t>Shannon McWeeney, PhD</a:t>
            </a:r>
            <a:endParaRPr lang="en-US" dirty="0">
              <a:solidFill>
                <a:srgbClr val="00B0F0"/>
              </a:solidFill>
              <a:latin typeface="Open Sans Light"/>
              <a:cs typeface="Open Sans Light"/>
            </a:endParaRP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1295400" y="5794376"/>
            <a:ext cx="6400800" cy="4794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rgbClr val="00B0F0"/>
                </a:solidFill>
                <a:latin typeface="Open Sans Extrabold"/>
                <a:cs typeface="Open Sans Extrabold"/>
              </a:rPr>
              <a:t>13</a:t>
            </a:r>
            <a:r>
              <a:rPr lang="en-US" baseline="30000" dirty="0" smtClean="0">
                <a:solidFill>
                  <a:srgbClr val="00B0F0"/>
                </a:solidFill>
                <a:latin typeface="Open Sans Extrabold"/>
                <a:cs typeface="Open Sans Extrabold"/>
              </a:rPr>
              <a:t>th</a:t>
            </a:r>
            <a:r>
              <a:rPr lang="en-US" dirty="0" smtClean="0">
                <a:solidFill>
                  <a:srgbClr val="00B0F0"/>
                </a:solidFill>
                <a:latin typeface="Open Sans Extrabold"/>
                <a:cs typeface="Open Sans Extrabold"/>
              </a:rPr>
              <a:t> January 2016</a:t>
            </a:r>
          </a:p>
        </p:txBody>
      </p:sp>
      <p:sp>
        <p:nvSpPr>
          <p:cNvPr id="6" name="Oval 5"/>
          <p:cNvSpPr>
            <a:spLocks/>
          </p:cNvSpPr>
          <p:nvPr/>
        </p:nvSpPr>
        <p:spPr>
          <a:xfrm>
            <a:off x="3855720" y="1676400"/>
            <a:ext cx="1280160" cy="1280160"/>
          </a:xfrm>
          <a:prstGeom prst="ellipse">
            <a:avLst/>
          </a:prstGeom>
          <a:noFill/>
          <a:ln w="5715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>
            <a:spLocks noChangeAspect="1"/>
          </p:cNvSpPr>
          <p:nvPr/>
        </p:nvSpPr>
        <p:spPr>
          <a:xfrm>
            <a:off x="2575561" y="1849561"/>
            <a:ext cx="933839" cy="933839"/>
          </a:xfrm>
          <a:prstGeom prst="ellipse">
            <a:avLst/>
          </a:prstGeom>
          <a:noFill/>
          <a:ln w="5715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>
            <a:spLocks noChangeAspect="1"/>
          </p:cNvSpPr>
          <p:nvPr/>
        </p:nvSpPr>
        <p:spPr>
          <a:xfrm>
            <a:off x="5486401" y="1849561"/>
            <a:ext cx="933839" cy="933839"/>
          </a:xfrm>
          <a:prstGeom prst="ellipse">
            <a:avLst/>
          </a:prstGeom>
          <a:noFill/>
          <a:ln w="5715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 descr="stats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1935480"/>
            <a:ext cx="762000" cy="762000"/>
          </a:xfrm>
          <a:prstGeom prst="rect">
            <a:avLst/>
          </a:prstGeom>
        </p:spPr>
      </p:pic>
      <p:pic>
        <p:nvPicPr>
          <p:cNvPr id="7" name="Picture 6" descr="idea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2057400"/>
            <a:ext cx="609600" cy="609600"/>
          </a:xfrm>
          <a:prstGeom prst="rect">
            <a:avLst/>
          </a:prstGeom>
        </p:spPr>
      </p:pic>
      <p:pic>
        <p:nvPicPr>
          <p:cNvPr id="9" name="Picture 8" descr="search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0" y="2057400"/>
            <a:ext cx="444500" cy="4445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4814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Screen Shot 2016-01-13 at 6.31.57 AM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143000"/>
            <a:ext cx="7467600" cy="4604447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B18ED-D931-45F4-8873-1BEDAB4DC03E}" type="slidenum">
              <a:rPr lang="en-JM" smtClean="0"/>
              <a:t>10</a:t>
            </a:fld>
            <a:endParaRPr lang="en-JM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81000" y="1524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 Extrabold" pitchFamily="34" charset="0"/>
                <a:ea typeface="Open Sans Extrabold" pitchFamily="34" charset="0"/>
                <a:cs typeface="Open Sans Extrabold" pitchFamily="34" charset="0"/>
              </a:defRPr>
            </a:lvl1pPr>
          </a:lstStyle>
          <a:p>
            <a:r>
              <a:rPr lang="en-JM" dirty="0" smtClean="0">
                <a:solidFill>
                  <a:srgbClr val="000000"/>
                </a:solidFill>
              </a:rPr>
              <a:t>Scientific </a:t>
            </a:r>
            <a:r>
              <a:rPr lang="en-JM" dirty="0" smtClean="0">
                <a:solidFill>
                  <a:srgbClr val="009AD0"/>
                </a:solidFill>
                <a:latin typeface="Open Sans Light" pitchFamily="34" charset="0"/>
                <a:ea typeface="Open Sans Light" pitchFamily="34" charset="0"/>
                <a:cs typeface="Open Sans Light" pitchFamily="34" charset="0"/>
              </a:rPr>
              <a:t>Considerations</a:t>
            </a:r>
            <a:endParaRPr lang="en-JM" dirty="0">
              <a:solidFill>
                <a:srgbClr val="009AD0"/>
              </a:solidFill>
              <a:latin typeface="Open Sans Light" pitchFamily="34" charset="0"/>
              <a:ea typeface="Open Sans Light" pitchFamily="34" charset="0"/>
              <a:cs typeface="Open Sans Light" pitchFamily="34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3200400" y="2876303"/>
            <a:ext cx="5172902" cy="2940298"/>
            <a:chOff x="-23859" y="1447800"/>
            <a:chExt cx="7315200" cy="3937442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23859" y="1473642"/>
              <a:ext cx="7315200" cy="3911600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1600200" y="1447800"/>
              <a:ext cx="4572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dirty="0" err="1"/>
                <a:t>Pubmed</a:t>
              </a:r>
              <a:r>
                <a:rPr lang="en-US" dirty="0"/>
                <a:t> - ("retraction of publication"[Publication Type]) OR "retracted publication"[Publication Type]</a:t>
              </a:r>
            </a:p>
          </p:txBody>
        </p:sp>
      </p:grpSp>
      <p:sp>
        <p:nvSpPr>
          <p:cNvPr id="11" name="Rectangle 10"/>
          <p:cNvSpPr/>
          <p:nvPr/>
        </p:nvSpPr>
        <p:spPr>
          <a:xfrm>
            <a:off x="457200" y="6019800"/>
            <a:ext cx="18466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 smtClean="0"/>
              <a:t> </a:t>
            </a:r>
            <a:endParaRPr lang="en-US" sz="9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48220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Quantifying Data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Quantified Self and Your Personal Data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B18ED-D931-45F4-8873-1BEDAB4DC03E}" type="slidenum">
              <a:rPr lang="en-JM" smtClean="0"/>
              <a:t>11</a:t>
            </a:fld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3360749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B18ED-D931-45F4-8873-1BEDAB4DC03E}" type="slidenum">
              <a:rPr lang="en-JM" smtClean="0"/>
              <a:t>12</a:t>
            </a:fld>
            <a:endParaRPr lang="en-JM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81000" y="1524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 Extrabold" pitchFamily="34" charset="0"/>
                <a:ea typeface="Open Sans Extrabold" pitchFamily="34" charset="0"/>
                <a:cs typeface="Open Sans Extrabold" pitchFamily="34" charset="0"/>
              </a:defRPr>
            </a:lvl1pPr>
          </a:lstStyle>
          <a:p>
            <a:r>
              <a:rPr lang="en-JM" dirty="0" smtClean="0">
                <a:solidFill>
                  <a:srgbClr val="000000"/>
                </a:solidFill>
              </a:rPr>
              <a:t>Quantifying </a:t>
            </a:r>
            <a:r>
              <a:rPr lang="en-JM" dirty="0" smtClean="0">
                <a:solidFill>
                  <a:srgbClr val="009AD0"/>
                </a:solidFill>
                <a:latin typeface="Open Sans Light" pitchFamily="34" charset="0"/>
                <a:ea typeface="Open Sans Light" pitchFamily="34" charset="0"/>
                <a:cs typeface="Open Sans Light" pitchFamily="34" charset="0"/>
              </a:rPr>
              <a:t>Data</a:t>
            </a:r>
            <a:endParaRPr lang="en-JM" dirty="0">
              <a:solidFill>
                <a:srgbClr val="009AD0"/>
              </a:solidFill>
              <a:latin typeface="Open Sans Light" pitchFamily="34" charset="0"/>
              <a:ea typeface="Open Sans Light" pitchFamily="34" charset="0"/>
              <a:cs typeface="Open Sans Light" pitchFamily="34" charset="0"/>
            </a:endParaRPr>
          </a:p>
        </p:txBody>
      </p:sp>
      <p:pic>
        <p:nvPicPr>
          <p:cNvPr id="3" name="Picture 2" descr="Screen Shot 2016-01-12 at 10.49.45 PM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13" y="1371600"/>
            <a:ext cx="9144000" cy="4787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944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How much data do you generate?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Quantifying  Personal Self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B18ED-D931-45F4-8873-1BEDAB4DC03E}" type="slidenum">
              <a:rPr lang="en-JM" smtClean="0"/>
              <a:t>13</a:t>
            </a:fld>
            <a:endParaRPr lang="en-JM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40027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B18ED-D931-45F4-8873-1BEDAB4DC03E}" type="slidenum">
              <a:rPr lang="en-JM" smtClean="0"/>
              <a:t>14</a:t>
            </a:fld>
            <a:endParaRPr lang="en-JM"/>
          </a:p>
        </p:txBody>
      </p:sp>
      <p:pic>
        <p:nvPicPr>
          <p:cNvPr id="2" name="Picture 1" descr="Screen Shot 2016-01-12 at 11.36.46 PM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5800"/>
            <a:ext cx="9144000" cy="5293895"/>
          </a:xfrm>
          <a:prstGeom prst="rect">
            <a:avLst/>
          </a:prstGeom>
        </p:spPr>
      </p:pic>
      <p:pic>
        <p:nvPicPr>
          <p:cNvPr id="5" name="Picture 4" descr="Screen Shot 2016-01-12 at 11.37.41 PM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00" y="838200"/>
            <a:ext cx="5181600" cy="242543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 descr="before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685800"/>
            <a:ext cx="762000" cy="1524000"/>
          </a:xfrm>
          <a:prstGeom prst="rect">
            <a:avLst/>
          </a:prstGeom>
        </p:spPr>
      </p:pic>
      <p:pic>
        <p:nvPicPr>
          <p:cNvPr id="7" name="Picture 6" descr="after.jp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0" y="2819400"/>
            <a:ext cx="952500" cy="19050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81000" y="6172200"/>
            <a:ext cx="4378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Data: </a:t>
            </a:r>
            <a:r>
              <a:rPr lang="en-US" dirty="0"/>
              <a:t>Steve </a:t>
            </a:r>
            <a:r>
              <a:rPr lang="en-US" dirty="0" err="1" smtClean="0"/>
              <a:t>Lochner</a:t>
            </a:r>
            <a:r>
              <a:rPr lang="en-US" dirty="0" smtClean="0"/>
              <a:t>; Graph: New York Times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31217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charset="0"/>
              </a:rPr>
              <a:t>Quantifying YOUR Data</a:t>
            </a:r>
            <a:endParaRPr lang="en-US" dirty="0">
              <a:latin typeface="Arial" charset="0"/>
            </a:endParaRPr>
          </a:p>
        </p:txBody>
      </p:sp>
      <p:pic>
        <p:nvPicPr>
          <p:cNvPr id="25602" name="Picture 2" descr="Screen Shot 2015-05-29 at 12.15.15 AM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81200"/>
            <a:ext cx="9144000" cy="3832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33400" y="6172200"/>
            <a:ext cx="1256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Image: IBM 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98785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8153400" cy="868363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 smtClean="0">
                <a:ea typeface="+mj-ea"/>
              </a:rPr>
              <a:t>Personal Information Streams</a:t>
            </a:r>
            <a:endParaRPr lang="en-US" dirty="0" smtClean="0">
              <a:latin typeface="+mn-lt"/>
              <a:ea typeface="+mj-ea"/>
            </a:endParaRPr>
          </a:p>
        </p:txBody>
      </p:sp>
      <p:sp>
        <p:nvSpPr>
          <p:cNvPr id="17410" name="Rectangle 5"/>
          <p:cNvSpPr>
            <a:spLocks noChangeArrowheads="1"/>
          </p:cNvSpPr>
          <p:nvPr/>
        </p:nvSpPr>
        <p:spPr bwMode="auto">
          <a:xfrm>
            <a:off x="885825" y="2027238"/>
            <a:ext cx="1600200" cy="1065212"/>
          </a:xfrm>
          <a:prstGeom prst="rect">
            <a:avLst/>
          </a:prstGeom>
          <a:solidFill>
            <a:srgbClr val="7FC659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r>
              <a:rPr lang="en-US" sz="1400"/>
              <a:t>Genome: </a:t>
            </a:r>
          </a:p>
          <a:p>
            <a:r>
              <a:rPr lang="en-US" sz="1400"/>
              <a:t>SNP mutations Structural variation</a:t>
            </a:r>
          </a:p>
          <a:p>
            <a:r>
              <a:rPr lang="en-US" sz="1400"/>
              <a:t>Epigenetics</a:t>
            </a:r>
          </a:p>
        </p:txBody>
      </p:sp>
      <p:sp>
        <p:nvSpPr>
          <p:cNvPr id="17411" name="Rectangle 5"/>
          <p:cNvSpPr>
            <a:spLocks noChangeArrowheads="1"/>
          </p:cNvSpPr>
          <p:nvPr/>
        </p:nvSpPr>
        <p:spPr bwMode="auto">
          <a:xfrm>
            <a:off x="885825" y="3179763"/>
            <a:ext cx="1600200" cy="457200"/>
          </a:xfrm>
          <a:prstGeom prst="rect">
            <a:avLst/>
          </a:prstGeom>
          <a:solidFill>
            <a:srgbClr val="7FC659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r>
              <a:rPr lang="en-US" sz="1400"/>
              <a:t>Microbiome</a:t>
            </a:r>
          </a:p>
        </p:txBody>
      </p:sp>
      <p:sp>
        <p:nvSpPr>
          <p:cNvPr id="17412" name="Rectangle 5"/>
          <p:cNvSpPr>
            <a:spLocks noChangeArrowheads="1"/>
          </p:cNvSpPr>
          <p:nvPr/>
        </p:nvSpPr>
        <p:spPr bwMode="auto">
          <a:xfrm>
            <a:off x="885825" y="3722688"/>
            <a:ext cx="1600200" cy="457200"/>
          </a:xfrm>
          <a:prstGeom prst="rect">
            <a:avLst/>
          </a:prstGeom>
          <a:solidFill>
            <a:srgbClr val="7FC659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r>
              <a:rPr lang="en-US" sz="1400"/>
              <a:t>Transcriptome</a:t>
            </a:r>
          </a:p>
        </p:txBody>
      </p:sp>
      <p:sp>
        <p:nvSpPr>
          <p:cNvPr id="17413" name="Rectangle 5"/>
          <p:cNvSpPr>
            <a:spLocks noChangeArrowheads="1"/>
          </p:cNvSpPr>
          <p:nvPr/>
        </p:nvSpPr>
        <p:spPr bwMode="auto">
          <a:xfrm>
            <a:off x="885825" y="5897563"/>
            <a:ext cx="1600200" cy="457200"/>
          </a:xfrm>
          <a:prstGeom prst="rect">
            <a:avLst/>
          </a:prstGeom>
          <a:solidFill>
            <a:srgbClr val="7FC659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r>
              <a:rPr lang="en-US" sz="1400"/>
              <a:t>Environmentome</a:t>
            </a:r>
          </a:p>
        </p:txBody>
      </p:sp>
      <p:sp>
        <p:nvSpPr>
          <p:cNvPr id="17414" name="Rectangle 5"/>
          <p:cNvSpPr>
            <a:spLocks noChangeArrowheads="1"/>
          </p:cNvSpPr>
          <p:nvPr/>
        </p:nvSpPr>
        <p:spPr bwMode="auto">
          <a:xfrm>
            <a:off x="885825" y="4267200"/>
            <a:ext cx="1600200" cy="457200"/>
          </a:xfrm>
          <a:prstGeom prst="rect">
            <a:avLst/>
          </a:prstGeom>
          <a:solidFill>
            <a:srgbClr val="7FC659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r>
              <a:rPr lang="en-US" sz="1400"/>
              <a:t>Metabolome</a:t>
            </a:r>
          </a:p>
        </p:txBody>
      </p:sp>
      <p:sp>
        <p:nvSpPr>
          <p:cNvPr id="17415" name="Rectangle 5"/>
          <p:cNvSpPr>
            <a:spLocks noChangeArrowheads="1"/>
          </p:cNvSpPr>
          <p:nvPr/>
        </p:nvSpPr>
        <p:spPr bwMode="auto">
          <a:xfrm>
            <a:off x="885825" y="5354638"/>
            <a:ext cx="1600200" cy="457200"/>
          </a:xfrm>
          <a:prstGeom prst="rect">
            <a:avLst/>
          </a:prstGeom>
          <a:solidFill>
            <a:srgbClr val="7FC659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r>
              <a:rPr lang="en-US" sz="1400"/>
              <a:t>Diseasome</a:t>
            </a:r>
          </a:p>
        </p:txBody>
      </p:sp>
      <p:sp>
        <p:nvSpPr>
          <p:cNvPr id="17416" name="Rectangle 5"/>
          <p:cNvSpPr>
            <a:spLocks noChangeArrowheads="1"/>
          </p:cNvSpPr>
          <p:nvPr/>
        </p:nvSpPr>
        <p:spPr bwMode="auto">
          <a:xfrm>
            <a:off x="885825" y="4810125"/>
            <a:ext cx="1600200" cy="457200"/>
          </a:xfrm>
          <a:prstGeom prst="rect">
            <a:avLst/>
          </a:prstGeom>
          <a:solidFill>
            <a:srgbClr val="7FC659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r>
              <a:rPr lang="en-US" sz="1400"/>
              <a:t>Proteome</a:t>
            </a:r>
          </a:p>
        </p:txBody>
      </p:sp>
      <p:sp>
        <p:nvSpPr>
          <p:cNvPr id="17417" name="Rectangle 5"/>
          <p:cNvSpPr>
            <a:spLocks noChangeArrowheads="1"/>
          </p:cNvSpPr>
          <p:nvPr/>
        </p:nvSpPr>
        <p:spPr bwMode="auto">
          <a:xfrm>
            <a:off x="2847975" y="2087563"/>
            <a:ext cx="1600200" cy="911225"/>
          </a:xfrm>
          <a:prstGeom prst="rect">
            <a:avLst/>
          </a:prstGeom>
          <a:solidFill>
            <a:srgbClr val="75A4FB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r>
              <a:rPr lang="en-US" sz="1400"/>
              <a:t>Personal and Family Health History</a:t>
            </a:r>
          </a:p>
        </p:txBody>
      </p:sp>
      <p:sp>
        <p:nvSpPr>
          <p:cNvPr id="17418" name="Rectangle 5"/>
          <p:cNvSpPr>
            <a:spLocks noChangeArrowheads="1"/>
          </p:cNvSpPr>
          <p:nvPr/>
        </p:nvSpPr>
        <p:spPr bwMode="auto">
          <a:xfrm>
            <a:off x="2847975" y="3073400"/>
            <a:ext cx="1600200" cy="852488"/>
          </a:xfrm>
          <a:prstGeom prst="rect">
            <a:avLst/>
          </a:prstGeom>
          <a:solidFill>
            <a:srgbClr val="75A4FB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r>
              <a:rPr lang="en-US" sz="1400"/>
              <a:t>Prescription History</a:t>
            </a:r>
          </a:p>
        </p:txBody>
      </p:sp>
      <p:sp>
        <p:nvSpPr>
          <p:cNvPr id="17419" name="Rectangle 5"/>
          <p:cNvSpPr>
            <a:spLocks noChangeArrowheads="1"/>
          </p:cNvSpPr>
          <p:nvPr/>
        </p:nvSpPr>
        <p:spPr bwMode="auto">
          <a:xfrm>
            <a:off x="2847975" y="4002088"/>
            <a:ext cx="1600200" cy="690562"/>
          </a:xfrm>
          <a:prstGeom prst="rect">
            <a:avLst/>
          </a:prstGeom>
          <a:solidFill>
            <a:srgbClr val="75A4FB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r>
              <a:rPr lang="en-US" sz="1400"/>
              <a:t>Lab Tests: History and Current</a:t>
            </a:r>
          </a:p>
        </p:txBody>
      </p:sp>
      <p:sp>
        <p:nvSpPr>
          <p:cNvPr id="17420" name="Rectangle 5"/>
          <p:cNvSpPr>
            <a:spLocks noChangeArrowheads="1"/>
          </p:cNvSpPr>
          <p:nvPr/>
        </p:nvSpPr>
        <p:spPr bwMode="auto">
          <a:xfrm>
            <a:off x="2847975" y="4767263"/>
            <a:ext cx="1600200" cy="690562"/>
          </a:xfrm>
          <a:prstGeom prst="rect">
            <a:avLst/>
          </a:prstGeom>
          <a:solidFill>
            <a:srgbClr val="75A4FB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r>
              <a:rPr lang="en-US" sz="1400"/>
              <a:t>Demographic Data</a:t>
            </a:r>
          </a:p>
        </p:txBody>
      </p:sp>
      <p:sp>
        <p:nvSpPr>
          <p:cNvPr id="17421" name="Rectangle 5"/>
          <p:cNvSpPr>
            <a:spLocks noChangeArrowheads="1"/>
          </p:cNvSpPr>
          <p:nvPr/>
        </p:nvSpPr>
        <p:spPr bwMode="auto">
          <a:xfrm>
            <a:off x="5230813" y="2239963"/>
            <a:ext cx="1600200" cy="1101725"/>
          </a:xfrm>
          <a:prstGeom prst="rect">
            <a:avLst/>
          </a:prstGeom>
          <a:solidFill>
            <a:srgbClr val="FE9955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r>
              <a:rPr lang="en-US" sz="1400"/>
              <a:t>Self-reported data: health, exercise, food, mood journals, etc.</a:t>
            </a:r>
          </a:p>
        </p:txBody>
      </p:sp>
      <p:sp>
        <p:nvSpPr>
          <p:cNvPr id="17422" name="Rectangle 5"/>
          <p:cNvSpPr>
            <a:spLocks noChangeArrowheads="1"/>
          </p:cNvSpPr>
          <p:nvPr/>
        </p:nvSpPr>
        <p:spPr bwMode="auto">
          <a:xfrm>
            <a:off x="5202238" y="5548313"/>
            <a:ext cx="1600200" cy="690562"/>
          </a:xfrm>
          <a:prstGeom prst="rect">
            <a:avLst/>
          </a:prstGeom>
          <a:solidFill>
            <a:srgbClr val="FE9955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r>
              <a:rPr lang="en-US" sz="1400"/>
              <a:t>Biosensor Data Objective Metrics</a:t>
            </a:r>
          </a:p>
        </p:txBody>
      </p:sp>
      <p:sp>
        <p:nvSpPr>
          <p:cNvPr id="17423" name="Rectangle 5"/>
          <p:cNvSpPr>
            <a:spLocks noChangeArrowheads="1"/>
          </p:cNvSpPr>
          <p:nvPr/>
        </p:nvSpPr>
        <p:spPr bwMode="auto">
          <a:xfrm>
            <a:off x="5202238" y="4583113"/>
            <a:ext cx="1600200" cy="690562"/>
          </a:xfrm>
          <a:prstGeom prst="rect">
            <a:avLst/>
          </a:prstGeom>
          <a:solidFill>
            <a:srgbClr val="FE9955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r>
              <a:rPr lang="en-US" sz="1400"/>
              <a:t>Quantified Self Device Data</a:t>
            </a:r>
          </a:p>
        </p:txBody>
      </p:sp>
      <p:sp>
        <p:nvSpPr>
          <p:cNvPr id="17424" name="Rectangle 5"/>
          <p:cNvSpPr>
            <a:spLocks noChangeArrowheads="1"/>
          </p:cNvSpPr>
          <p:nvPr/>
        </p:nvSpPr>
        <p:spPr bwMode="auto">
          <a:xfrm>
            <a:off x="5202238" y="3617913"/>
            <a:ext cx="1600200" cy="690562"/>
          </a:xfrm>
          <a:prstGeom prst="rect">
            <a:avLst/>
          </a:prstGeom>
          <a:solidFill>
            <a:srgbClr val="FE9955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r>
              <a:rPr lang="en-US" sz="1400"/>
              <a:t>Mobile App Data</a:t>
            </a:r>
          </a:p>
        </p:txBody>
      </p:sp>
      <p:sp>
        <p:nvSpPr>
          <p:cNvPr id="17425" name="Rectangle 5"/>
          <p:cNvSpPr>
            <a:spLocks noChangeArrowheads="1"/>
          </p:cNvSpPr>
          <p:nvPr/>
        </p:nvSpPr>
        <p:spPr bwMode="auto">
          <a:xfrm>
            <a:off x="5105400" y="1676400"/>
            <a:ext cx="1889125" cy="414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r>
              <a:rPr lang="en-US" b="1" i="1">
                <a:solidFill>
                  <a:srgbClr val="4F81BD"/>
                </a:solidFill>
              </a:rPr>
              <a:t>Quantified</a:t>
            </a:r>
            <a:r>
              <a:rPr lang="en-US" b="1" i="1">
                <a:solidFill>
                  <a:schemeClr val="bg1"/>
                </a:solidFill>
              </a:rPr>
              <a:t> </a:t>
            </a:r>
            <a:r>
              <a:rPr lang="en-US" b="1" i="1">
                <a:solidFill>
                  <a:srgbClr val="4F81BD"/>
                </a:solidFill>
              </a:rPr>
              <a:t>Self</a:t>
            </a:r>
            <a:endParaRPr lang="en-US" b="1" i="1">
              <a:solidFill>
                <a:schemeClr val="bg1"/>
              </a:solidFill>
            </a:endParaRPr>
          </a:p>
        </p:txBody>
      </p:sp>
      <p:sp>
        <p:nvSpPr>
          <p:cNvPr id="17426" name="Rectangle 5"/>
          <p:cNvSpPr>
            <a:spLocks noChangeArrowheads="1"/>
          </p:cNvSpPr>
          <p:nvPr/>
        </p:nvSpPr>
        <p:spPr bwMode="auto">
          <a:xfrm>
            <a:off x="2895600" y="1600200"/>
            <a:ext cx="2206625" cy="449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r>
              <a:rPr lang="en-US" b="1" i="1">
                <a:solidFill>
                  <a:srgbClr val="4F81BD"/>
                </a:solidFill>
              </a:rPr>
              <a:t>Traditional</a:t>
            </a:r>
          </a:p>
        </p:txBody>
      </p:sp>
      <p:sp>
        <p:nvSpPr>
          <p:cNvPr id="17427" name="Rectangle 5"/>
          <p:cNvSpPr>
            <a:spLocks noChangeArrowheads="1"/>
          </p:cNvSpPr>
          <p:nvPr/>
        </p:nvSpPr>
        <p:spPr bwMode="auto">
          <a:xfrm>
            <a:off x="990600" y="1600200"/>
            <a:ext cx="2466975" cy="42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r>
              <a:rPr lang="en-US" b="1" i="1">
                <a:solidFill>
                  <a:srgbClr val="4F81BD"/>
                </a:solidFill>
              </a:rPr>
              <a:t>‘</a:t>
            </a:r>
            <a:r>
              <a:rPr lang="en-US" altLang="ja-JP" b="1" i="1">
                <a:solidFill>
                  <a:srgbClr val="4F81BD"/>
                </a:solidFill>
              </a:rPr>
              <a:t>Omics</a:t>
            </a:r>
            <a:r>
              <a:rPr lang="en-US" b="1" i="1">
                <a:solidFill>
                  <a:srgbClr val="4F81BD"/>
                </a:solidFill>
              </a:rPr>
              <a:t>’</a:t>
            </a:r>
          </a:p>
        </p:txBody>
      </p:sp>
      <p:sp>
        <p:nvSpPr>
          <p:cNvPr id="17428" name="Rectangle 5"/>
          <p:cNvSpPr>
            <a:spLocks noChangeArrowheads="1"/>
          </p:cNvSpPr>
          <p:nvPr/>
        </p:nvSpPr>
        <p:spPr bwMode="auto">
          <a:xfrm>
            <a:off x="2847975" y="5532438"/>
            <a:ext cx="1600200" cy="690562"/>
          </a:xfrm>
          <a:prstGeom prst="rect">
            <a:avLst/>
          </a:prstGeom>
          <a:solidFill>
            <a:srgbClr val="75A4FB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r>
              <a:rPr lang="en-US" sz="1400"/>
              <a:t>Standardized Questionnaires</a:t>
            </a:r>
          </a:p>
        </p:txBody>
      </p:sp>
      <p:pic>
        <p:nvPicPr>
          <p:cNvPr id="17429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0113" y="2270125"/>
            <a:ext cx="296862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30" name="Picture 5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0113" y="3230563"/>
            <a:ext cx="296862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31" name="Picture 5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8375" y="6045200"/>
            <a:ext cx="296863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32" name="Picture 5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0113" y="5394325"/>
            <a:ext cx="296862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33" name="Picture 5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175" y="2574925"/>
            <a:ext cx="296863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34" name="Picture 5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175" y="3565525"/>
            <a:ext cx="296863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35" name="Picture 5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1313" y="4327525"/>
            <a:ext cx="296862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36" name="Picture 5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1313" y="5135563"/>
            <a:ext cx="296862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37" name="Picture 5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1313" y="5580063"/>
            <a:ext cx="296862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38" name="Picture 5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3513" y="4860925"/>
            <a:ext cx="296862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39" name="Picture 6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3513" y="4022725"/>
            <a:ext cx="296862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40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775" y="4310063"/>
            <a:ext cx="366713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41" name="Picture 3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775" y="5387975"/>
            <a:ext cx="366713" cy="373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42" name="Picture 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0575" y="4738688"/>
            <a:ext cx="606425" cy="455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43" name="Picture 6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775" y="3781425"/>
            <a:ext cx="366713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7444" name="Group 12"/>
          <p:cNvGrpSpPr>
            <a:grpSpLocks/>
          </p:cNvGrpSpPr>
          <p:nvPr/>
        </p:nvGrpSpPr>
        <p:grpSpPr bwMode="auto">
          <a:xfrm>
            <a:off x="5935663" y="6019800"/>
            <a:ext cx="3208337" cy="804863"/>
            <a:chOff x="5484184" y="6153459"/>
            <a:chExt cx="3106551" cy="439834"/>
          </a:xfrm>
        </p:grpSpPr>
        <p:sp>
          <p:nvSpPr>
            <p:cNvPr id="40" name="Rectangle 5"/>
            <p:cNvSpPr>
              <a:spLocks noChangeArrowheads="1"/>
            </p:cNvSpPr>
            <p:nvPr/>
          </p:nvSpPr>
          <p:spPr bwMode="auto">
            <a:xfrm>
              <a:off x="5484184" y="6277515"/>
              <a:ext cx="3106551" cy="31577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txBody>
            <a:bodyPr anchor="ctr"/>
            <a:lstStyle/>
            <a:p>
              <a:pPr>
                <a:defRPr/>
              </a:pPr>
              <a:r>
                <a:rPr lang="en-US" sz="1600" dirty="0">
                  <a:ea typeface="+mn-ea"/>
                </a:rPr>
                <a:t>Legend:  Consumer-available</a:t>
              </a:r>
            </a:p>
          </p:txBody>
        </p:sp>
        <p:pic>
          <p:nvPicPr>
            <p:cNvPr id="17473" name="Picture 5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93871" y="6153459"/>
              <a:ext cx="296863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7445" name="Picture 2" descr="C:\1_files\genomics projects\social genomics\intervention\Marbet - the App\images\marbet.gif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2975" y="3757613"/>
            <a:ext cx="447675" cy="446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46" name="Picture 2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775" y="3200400"/>
            <a:ext cx="366713" cy="40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47" name="Picture 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775" y="4849813"/>
            <a:ext cx="366713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48" name="Picture 27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775" y="5953125"/>
            <a:ext cx="366713" cy="341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49" name="Picture 32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775" y="2338388"/>
            <a:ext cx="366713" cy="45878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50" name="Picture 46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4088" y="2468563"/>
            <a:ext cx="463550" cy="796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51" name="Picture 1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1688" y="5657850"/>
            <a:ext cx="576262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52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4300538" y="6529388"/>
            <a:ext cx="752475" cy="476250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endParaRPr lang="en-US" sz="1000">
              <a:solidFill>
                <a:srgbClr val="4F81BD"/>
              </a:solidFill>
              <a:cs typeface="Arial" charset="0"/>
            </a:endParaRPr>
          </a:p>
          <a:p>
            <a:pPr eaLnBrk="1" hangingPunct="1">
              <a:spcBef>
                <a:spcPct val="0"/>
              </a:spcBef>
            </a:pPr>
            <a:fld id="{621CE772-CE76-9C4D-9285-2D5A409D1B46}" type="slidenum">
              <a:rPr lang="en-US" sz="1000">
                <a:solidFill>
                  <a:srgbClr val="4F81BD"/>
                </a:solidFill>
                <a:cs typeface="Arial" charset="0"/>
              </a:rPr>
              <a:pPr eaLnBrk="1" hangingPunct="1">
                <a:spcBef>
                  <a:spcPct val="0"/>
                </a:spcBef>
              </a:pPr>
              <a:t>16</a:t>
            </a:fld>
            <a:endParaRPr lang="en-US" sz="1000">
              <a:solidFill>
                <a:srgbClr val="4F81BD"/>
              </a:solidFill>
              <a:cs typeface="Arial" charset="0"/>
            </a:endParaRPr>
          </a:p>
        </p:txBody>
      </p:sp>
      <p:sp>
        <p:nvSpPr>
          <p:cNvPr id="17453" name="Rectangle 5"/>
          <p:cNvSpPr>
            <a:spLocks noChangeArrowheads="1"/>
          </p:cNvSpPr>
          <p:nvPr/>
        </p:nvSpPr>
        <p:spPr bwMode="auto">
          <a:xfrm>
            <a:off x="7381875" y="3910013"/>
            <a:ext cx="1600200" cy="690562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r>
              <a:rPr lang="en-US" sz="1400"/>
              <a:t>Personal Robotics</a:t>
            </a:r>
          </a:p>
        </p:txBody>
      </p:sp>
      <p:sp>
        <p:nvSpPr>
          <p:cNvPr id="17454" name="Rectangle 5"/>
          <p:cNvSpPr>
            <a:spLocks noChangeArrowheads="1"/>
          </p:cNvSpPr>
          <p:nvPr/>
        </p:nvSpPr>
        <p:spPr bwMode="auto">
          <a:xfrm>
            <a:off x="7381875" y="3151188"/>
            <a:ext cx="1600200" cy="690562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r>
              <a:rPr lang="en-US" sz="1400"/>
              <a:t>Smart Car</a:t>
            </a:r>
          </a:p>
        </p:txBody>
      </p:sp>
      <p:sp>
        <p:nvSpPr>
          <p:cNvPr id="17455" name="Rectangle 5"/>
          <p:cNvSpPr>
            <a:spLocks noChangeArrowheads="1"/>
          </p:cNvSpPr>
          <p:nvPr/>
        </p:nvSpPr>
        <p:spPr bwMode="auto">
          <a:xfrm>
            <a:off x="7381875" y="2392363"/>
            <a:ext cx="1600200" cy="690562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r>
              <a:rPr lang="en-US" sz="1400"/>
              <a:t>Smart Home</a:t>
            </a:r>
          </a:p>
        </p:txBody>
      </p:sp>
      <p:sp>
        <p:nvSpPr>
          <p:cNvPr id="17456" name="Rectangle 5"/>
          <p:cNvSpPr>
            <a:spLocks noChangeArrowheads="1"/>
          </p:cNvSpPr>
          <p:nvPr/>
        </p:nvSpPr>
        <p:spPr bwMode="auto">
          <a:xfrm>
            <a:off x="7385050" y="4670425"/>
            <a:ext cx="1600200" cy="690563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r>
              <a:rPr lang="en-US" sz="1400"/>
              <a:t>Environmental Sensors</a:t>
            </a:r>
          </a:p>
        </p:txBody>
      </p:sp>
      <p:sp>
        <p:nvSpPr>
          <p:cNvPr id="17457" name="Rectangle 5"/>
          <p:cNvSpPr>
            <a:spLocks noChangeArrowheads="1"/>
          </p:cNvSpPr>
          <p:nvPr/>
        </p:nvSpPr>
        <p:spPr bwMode="auto">
          <a:xfrm>
            <a:off x="6934200" y="1600200"/>
            <a:ext cx="2036763" cy="414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b="1" i="1">
                <a:solidFill>
                  <a:srgbClr val="4F81BD"/>
                </a:solidFill>
              </a:rPr>
              <a:t>Internet</a:t>
            </a:r>
            <a:r>
              <a:rPr lang="en-US" b="1" i="1">
                <a:solidFill>
                  <a:schemeClr val="bg1"/>
                </a:solidFill>
              </a:rPr>
              <a:t>-</a:t>
            </a:r>
            <a:r>
              <a:rPr lang="en-US" b="1" i="1">
                <a:solidFill>
                  <a:srgbClr val="4F81BD"/>
                </a:solidFill>
              </a:rPr>
              <a:t>of-Things</a:t>
            </a:r>
          </a:p>
        </p:txBody>
      </p:sp>
      <p:sp>
        <p:nvSpPr>
          <p:cNvPr id="17458" name="Rectangle 5"/>
          <p:cNvSpPr>
            <a:spLocks noChangeArrowheads="1"/>
          </p:cNvSpPr>
          <p:nvPr/>
        </p:nvSpPr>
        <p:spPr bwMode="auto">
          <a:xfrm>
            <a:off x="7381875" y="5429250"/>
            <a:ext cx="1600200" cy="819150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r>
              <a:rPr lang="en-US" sz="1400"/>
              <a:t>Community Data</a:t>
            </a:r>
          </a:p>
        </p:txBody>
      </p:sp>
      <p:pic>
        <p:nvPicPr>
          <p:cNvPr id="17459" name="Picture 22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2138" y="4024313"/>
            <a:ext cx="420687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60" name="Picture 7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2288" y="3335338"/>
            <a:ext cx="498475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61" name="Picture 8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6425" y="5545138"/>
            <a:ext cx="422275" cy="455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62" name="Picture 10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8650" y="4794250"/>
            <a:ext cx="395288" cy="474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63" name="Picture 11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5313" y="2513013"/>
            <a:ext cx="433387" cy="44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64" name="Picture 6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7313" y="3030538"/>
            <a:ext cx="296862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65" name="Picture 6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0913" y="2697163"/>
            <a:ext cx="296862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66" name="Picture 6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1550" y="3349625"/>
            <a:ext cx="296863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67" name="Picture 6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113" y="4264025"/>
            <a:ext cx="296862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68" name="Picture 6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113" y="4983163"/>
            <a:ext cx="296862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69" name="Picture 6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113" y="5759450"/>
            <a:ext cx="296862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095" name="Slide Number Placeholder 5"/>
          <p:cNvSpPr txBox="1">
            <a:spLocks/>
          </p:cNvSpPr>
          <p:nvPr/>
        </p:nvSpPr>
        <p:spPr bwMode="auto">
          <a:xfrm>
            <a:off x="5362575" y="6586538"/>
            <a:ext cx="34290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1pPr>
            <a:lvl2pPr>
              <a:defRPr sz="20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>
              <a:defRPr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eaLnBrk="0" hangingPunct="0">
              <a:buFont typeface="Wingdings" charset="0"/>
              <a:defRPr sz="16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eaLnBrk="0" hangingPunct="0">
              <a:buFont typeface="Wingdings" charset="0"/>
              <a:defRPr sz="16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eaLnBrk="0" hangingPunct="0">
              <a:buFont typeface="Wingdings" charset="0"/>
              <a:defRPr sz="16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eaLnBrk="0" hangingPunct="0">
              <a:buFont typeface="Wingdings" charset="0"/>
              <a:defRPr sz="16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>
              <a:spcBef>
                <a:spcPct val="50000"/>
              </a:spcBef>
              <a:defRPr/>
            </a:pPr>
            <a:endParaRPr lang="en-US" sz="800" smtClean="0"/>
          </a:p>
          <a:p>
            <a:pPr algn="r">
              <a:defRPr/>
            </a:pPr>
            <a:fld id="{1C0968E5-F68B-C749-B8F7-D75E0A912B27}" type="slidenum">
              <a:rPr lang="en-US" sz="900" smtClean="0"/>
              <a:pPr algn="r">
                <a:defRPr/>
              </a:pPr>
              <a:t>16</a:t>
            </a:fld>
            <a:endParaRPr lang="en-US" sz="900" smtClean="0"/>
          </a:p>
        </p:txBody>
      </p:sp>
      <p:sp>
        <p:nvSpPr>
          <p:cNvPr id="17471" name="Rectangle 13"/>
          <p:cNvSpPr>
            <a:spLocks noChangeArrowheads="1"/>
          </p:cNvSpPr>
          <p:nvPr/>
        </p:nvSpPr>
        <p:spPr bwMode="auto">
          <a:xfrm>
            <a:off x="-33338" y="6611938"/>
            <a:ext cx="5189538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sz="1200" i="1">
                <a:solidFill>
                  <a:srgbClr val="4F81BD"/>
                </a:solidFill>
              </a:rPr>
              <a:t>Image: Melanie Swan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1035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B18ED-D931-45F4-8873-1BEDAB4DC03E}" type="slidenum">
              <a:rPr lang="en-JM" smtClean="0"/>
              <a:t>17</a:t>
            </a:fld>
            <a:endParaRPr lang="en-JM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381000" y="1524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 Extrabold" pitchFamily="34" charset="0"/>
                <a:ea typeface="Open Sans Extrabold" pitchFamily="34" charset="0"/>
                <a:cs typeface="Open Sans Extrabold" pitchFamily="34" charset="0"/>
              </a:defRPr>
            </a:lvl1pPr>
          </a:lstStyle>
          <a:p>
            <a:r>
              <a:rPr lang="en-JM" dirty="0" smtClean="0">
                <a:solidFill>
                  <a:srgbClr val="00B0F0"/>
                </a:solidFill>
              </a:rPr>
              <a:t>Data Ecosystem</a:t>
            </a:r>
            <a:endParaRPr lang="en-JM" dirty="0">
              <a:latin typeface="Open Sans Light" pitchFamily="34" charset="0"/>
              <a:ea typeface="Open Sans Light" pitchFamily="34" charset="0"/>
              <a:cs typeface="Open Sans Light" pitchFamily="34" charset="0"/>
            </a:endParaRPr>
          </a:p>
        </p:txBody>
      </p:sp>
      <p:pic>
        <p:nvPicPr>
          <p:cNvPr id="2" name="Picture 1" descr="Screen Shot 2013-11-14 at 1.37.12 AM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7" r="2807"/>
          <a:stretch/>
        </p:blipFill>
        <p:spPr>
          <a:xfrm>
            <a:off x="1143000" y="1295400"/>
            <a:ext cx="7152647" cy="4840089"/>
          </a:xfrm>
          <a:prstGeom prst="rect">
            <a:avLst/>
          </a:prstGeom>
        </p:spPr>
      </p:pic>
      <p:sp>
        <p:nvSpPr>
          <p:cNvPr id="6" name="Content Placeholder 7"/>
          <p:cNvSpPr txBox="1">
            <a:spLocks/>
          </p:cNvSpPr>
          <p:nvPr/>
        </p:nvSpPr>
        <p:spPr>
          <a:xfrm>
            <a:off x="228600" y="5943600"/>
            <a:ext cx="2057400" cy="3048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anchor="ctr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JM" sz="1200" dirty="0" smtClean="0">
                <a:solidFill>
                  <a:srgbClr val="FFFFFF"/>
                </a:solidFill>
                <a:latin typeface="Open Sans"/>
                <a:cs typeface="Open Sans"/>
              </a:rPr>
              <a:t>Image: Eric Schadt</a:t>
            </a:r>
            <a:endParaRPr lang="en-JM" sz="1200" dirty="0">
              <a:solidFill>
                <a:srgbClr val="FFFFFF"/>
              </a:solidFill>
              <a:latin typeface="Open Sans"/>
              <a:cs typeface="Open San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65251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From Individual to Population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Key Use Cases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B18ED-D931-45F4-8873-1BEDAB4DC03E}" type="slidenum">
              <a:rPr lang="en-JM" smtClean="0"/>
              <a:t>18</a:t>
            </a:fld>
            <a:endParaRPr lang="en-JM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86771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457200" y="9084"/>
            <a:ext cx="8229600" cy="1143000"/>
          </a:xfrm>
        </p:spPr>
        <p:txBody>
          <a:bodyPr/>
          <a:lstStyle/>
          <a:p>
            <a:r>
              <a:rPr lang="en-US" sz="3600" dirty="0"/>
              <a:t/>
            </a:r>
            <a:br>
              <a:rPr lang="en-US" sz="3600" dirty="0"/>
            </a:br>
            <a:r>
              <a:rPr lang="en-US" sz="3600" dirty="0" smtClean="0"/>
              <a:t>“We are each, in effect, </a:t>
            </a:r>
            <a:br>
              <a:rPr lang="en-US" sz="3600" dirty="0" smtClean="0"/>
            </a:br>
            <a:r>
              <a:rPr lang="en-US" sz="3600" dirty="0" smtClean="0">
                <a:solidFill>
                  <a:srgbClr val="009AD0"/>
                </a:solidFill>
              </a:rPr>
              <a:t>one</a:t>
            </a:r>
            <a:r>
              <a:rPr lang="en-US" sz="3600" dirty="0">
                <a:solidFill>
                  <a:srgbClr val="009AD0"/>
                </a:solidFill>
              </a:rPr>
              <a:t>-person</a:t>
            </a:r>
            <a:r>
              <a:rPr lang="en-US" sz="3600" dirty="0"/>
              <a:t> clinical </a:t>
            </a:r>
            <a:r>
              <a:rPr lang="en-US" sz="3600" dirty="0" smtClean="0"/>
              <a:t>trials”</a:t>
            </a:r>
            <a:endParaRPr lang="en-US" sz="3600" dirty="0"/>
          </a:p>
        </p:txBody>
      </p:sp>
      <p:pic>
        <p:nvPicPr>
          <p:cNvPr id="2" name="Picture 1" descr="la-laurie-becklund-cropp-jpg-20150209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1828800"/>
            <a:ext cx="2436853" cy="1371600"/>
          </a:xfrm>
          <a:prstGeom prst="rect">
            <a:avLst/>
          </a:prstGeom>
        </p:spPr>
      </p:pic>
      <p:pic>
        <p:nvPicPr>
          <p:cNvPr id="3" name="Picture 2" descr="Screen Shot 2015-06-24 at 5.50.00 PM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905000"/>
            <a:ext cx="5111579" cy="38862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628652" y="3429000"/>
            <a:ext cx="35052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“Yet </a:t>
            </a:r>
            <a:r>
              <a:rPr lang="en-US" dirty="0"/>
              <a:t>the knowledge generated from those trials will die with us because there is no comprehensive database of metastatic breast cancer </a:t>
            </a:r>
            <a:r>
              <a:rPr lang="en-US" dirty="0" smtClean="0"/>
              <a:t>patients….</a:t>
            </a:r>
            <a:r>
              <a:rPr lang="en-US" sz="2400" b="1" dirty="0" smtClean="0"/>
              <a:t> In </a:t>
            </a:r>
            <a:r>
              <a:rPr lang="en-US" sz="2400" b="1" dirty="0"/>
              <a:t>the Big Data-era, this void is criminal</a:t>
            </a:r>
            <a:r>
              <a:rPr lang="en-US" sz="2400" b="1" dirty="0" smtClean="0"/>
              <a:t>.”</a:t>
            </a:r>
            <a:endParaRPr lang="en-US" sz="2400" b="1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534400" y="6299719"/>
            <a:ext cx="457200" cy="430764"/>
          </a:xfrm>
        </p:spPr>
        <p:txBody>
          <a:bodyPr/>
          <a:lstStyle/>
          <a:p>
            <a:fld id="{857B18ED-D931-45F4-8873-1BEDAB4DC03E}" type="slidenum">
              <a:rPr lang="en-JM" smtClean="0"/>
              <a:t>19</a:t>
            </a:fld>
            <a:endParaRPr lang="en-JM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06295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381000" y="33099"/>
            <a:ext cx="8229600" cy="1143000"/>
          </a:xfrm>
        </p:spPr>
        <p:txBody>
          <a:bodyPr/>
          <a:lstStyle/>
          <a:p>
            <a:r>
              <a:rPr lang="en-US" dirty="0" smtClean="0"/>
              <a:t>Google Trends: “Big Data”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B18ED-D931-45F4-8873-1BEDAB4DC03E}" type="slidenum">
              <a:rPr lang="en-JM" smtClean="0"/>
              <a:t>2</a:t>
            </a:fld>
            <a:endParaRPr lang="en-JM"/>
          </a:p>
        </p:txBody>
      </p:sp>
      <p:pic>
        <p:nvPicPr>
          <p:cNvPr id="8" name="Picture 7" descr="Screen Shot 2016-01-13 at 5.54.41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14500"/>
            <a:ext cx="9144000" cy="340616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81000" y="2209800"/>
            <a:ext cx="1872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Interest over time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228600" y="5562600"/>
            <a:ext cx="32496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Chart created 13</a:t>
            </a:r>
            <a:r>
              <a:rPr lang="en-US" baseline="30000" dirty="0" smtClean="0"/>
              <a:t>th</a:t>
            </a:r>
            <a:r>
              <a:rPr lang="en-US" dirty="0" smtClean="0"/>
              <a:t> </a:t>
            </a:r>
            <a:r>
              <a:rPr lang="en-US" dirty="0"/>
              <a:t>January </a:t>
            </a:r>
            <a:r>
              <a:rPr lang="en-US" dirty="0" smtClean="0"/>
              <a:t>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9893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“The </a:t>
            </a:r>
            <a:r>
              <a:rPr lang="en-US" dirty="0"/>
              <a:t>unfolding calamity in genomics is that a great deal of life-saving information, though already collected, is </a:t>
            </a:r>
            <a:r>
              <a:rPr lang="en-US" dirty="0" smtClean="0"/>
              <a:t>inaccessible.”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267200"/>
            <a:ext cx="6400800" cy="885825"/>
          </a:xfrm>
        </p:spPr>
        <p:txBody>
          <a:bodyPr/>
          <a:lstStyle/>
          <a:p>
            <a:r>
              <a:rPr lang="en-US" i="1" dirty="0"/>
              <a:t>Antonio </a:t>
            </a:r>
            <a:r>
              <a:rPr lang="en-US" i="1" dirty="0" err="1" smtClean="0"/>
              <a:t>Regalado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534400" y="6299719"/>
            <a:ext cx="457200" cy="430764"/>
          </a:xfrm>
        </p:spPr>
        <p:txBody>
          <a:bodyPr/>
          <a:lstStyle/>
          <a:p>
            <a:fld id="{857B18ED-D931-45F4-8873-1BEDAB4DC03E}" type="slidenum">
              <a:rPr lang="en-JM" smtClean="0"/>
              <a:t>20</a:t>
            </a:fld>
            <a:endParaRPr lang="en-JM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95689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457200" y="9084"/>
            <a:ext cx="8229600" cy="1143000"/>
          </a:xfrm>
        </p:spPr>
        <p:txBody>
          <a:bodyPr/>
          <a:lstStyle/>
          <a:p>
            <a:r>
              <a:rPr lang="en-US" sz="3600" dirty="0"/>
              <a:t/>
            </a:r>
            <a:br>
              <a:rPr lang="en-US" sz="3600" dirty="0"/>
            </a:br>
            <a:r>
              <a:rPr lang="en-US" sz="3600" dirty="0" smtClean="0"/>
              <a:t>Internet of </a:t>
            </a:r>
            <a:r>
              <a:rPr lang="en-US" sz="3600" dirty="0" smtClean="0">
                <a:solidFill>
                  <a:srgbClr val="009AD0"/>
                </a:solidFill>
              </a:rPr>
              <a:t>DNA</a:t>
            </a:r>
            <a:endParaRPr lang="en-US" sz="3600" dirty="0">
              <a:solidFill>
                <a:srgbClr val="009AD0"/>
              </a:solidFill>
            </a:endParaRP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534400" y="6299719"/>
            <a:ext cx="457200" cy="430764"/>
          </a:xfrm>
        </p:spPr>
        <p:txBody>
          <a:bodyPr/>
          <a:lstStyle/>
          <a:p>
            <a:fld id="{857B18ED-D931-45F4-8873-1BEDAB4DC03E}" type="slidenum">
              <a:rPr lang="en-JM" smtClean="0"/>
              <a:t>21</a:t>
            </a:fld>
            <a:endParaRPr lang="en-JM"/>
          </a:p>
        </p:txBody>
      </p:sp>
      <p:pic>
        <p:nvPicPr>
          <p:cNvPr id="5" name="Picture 4" descr="Screen Shot 2015-06-24 at 6.01.26 PM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1371600"/>
            <a:ext cx="6338730" cy="422994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13189" y="5791200"/>
            <a:ext cx="3763921" cy="369332"/>
          </a:xfrm>
          <a:prstGeom prst="rect">
            <a:avLst/>
          </a:prstGeom>
          <a:solidFill>
            <a:schemeClr val="accent1"/>
          </a:solidFill>
        </p:spPr>
        <p:txBody>
          <a:bodyPr wrap="none">
            <a:spAutoFit/>
          </a:bodyPr>
          <a:lstStyle/>
          <a:p>
            <a:pPr algn="ctr"/>
            <a:r>
              <a:rPr lang="en-JM" dirty="0" smtClean="0">
                <a:solidFill>
                  <a:srgbClr val="FFFFFF"/>
                </a:solidFill>
                <a:latin typeface="Open Sans"/>
                <a:cs typeface="Open Sans"/>
              </a:rPr>
              <a:t>Source: Harvard Business Review</a:t>
            </a:r>
            <a:endParaRPr lang="en-JM" dirty="0">
              <a:solidFill>
                <a:srgbClr val="FFFFFF"/>
              </a:solidFill>
              <a:latin typeface="Open Sans"/>
              <a:cs typeface="Open San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2678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Title 1"/>
          <p:cNvSpPr>
            <a:spLocks noGrp="1"/>
          </p:cNvSpPr>
          <p:nvPr>
            <p:ph type="title"/>
          </p:nvPr>
        </p:nvSpPr>
        <p:spPr>
          <a:xfrm>
            <a:off x="304800" y="152400"/>
            <a:ext cx="8229600" cy="611188"/>
          </a:xfrm>
        </p:spPr>
        <p:txBody>
          <a:bodyPr/>
          <a:lstStyle/>
          <a:p>
            <a:r>
              <a:rPr lang="en-US">
                <a:latin typeface="Arial" charset="0"/>
              </a:rPr>
              <a:t>GA4GH</a:t>
            </a:r>
            <a:br>
              <a:rPr lang="en-US">
                <a:latin typeface="Arial" charset="0"/>
              </a:rPr>
            </a:br>
            <a:r>
              <a:rPr lang="en-US" sz="2400">
                <a:latin typeface="Arial" charset="0"/>
              </a:rPr>
              <a:t>http://genomicsandhealth.org</a:t>
            </a:r>
          </a:p>
        </p:txBody>
      </p:sp>
      <p:pic>
        <p:nvPicPr>
          <p:cNvPr id="28674" name="Picture 3" descr="Screen Shot 2015-05-29 at 8.44.33 AM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760538"/>
            <a:ext cx="7772400" cy="5114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534400" y="6299719"/>
            <a:ext cx="457200" cy="430764"/>
          </a:xfrm>
        </p:spPr>
        <p:txBody>
          <a:bodyPr/>
          <a:lstStyle/>
          <a:p>
            <a:fld id="{857B18ED-D931-45F4-8873-1BEDAB4DC03E}" type="slidenum">
              <a:rPr lang="en-JM" smtClean="0"/>
              <a:t>22</a:t>
            </a:fld>
            <a:endParaRPr lang="en-JM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61943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</a:rPr>
              <a:t>Matchmaker Exchange</a:t>
            </a:r>
            <a:br>
              <a:rPr lang="en-US">
                <a:latin typeface="Arial" charset="0"/>
              </a:rPr>
            </a:br>
            <a:r>
              <a:rPr lang="en-US" sz="2000">
                <a:latin typeface="Arial" charset="0"/>
              </a:rPr>
              <a:t>http://www.matchmakerexchange.org</a:t>
            </a:r>
          </a:p>
        </p:txBody>
      </p:sp>
      <p:pic>
        <p:nvPicPr>
          <p:cNvPr id="29698" name="Picture 3" descr="Screen Shot 2015-05-29 at 12.26.28 AM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752600"/>
            <a:ext cx="6248400" cy="4910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699" name="Picture 4" descr="Screen Shot 2015-05-29 at 8.32.21 AM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1143000"/>
            <a:ext cx="1905000" cy="45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534400" y="6351036"/>
            <a:ext cx="457200" cy="430764"/>
          </a:xfrm>
        </p:spPr>
        <p:txBody>
          <a:bodyPr/>
          <a:lstStyle/>
          <a:p>
            <a:fld id="{857B18ED-D931-45F4-8873-1BEDAB4DC03E}" type="slidenum">
              <a:rPr lang="en-JM" smtClean="0"/>
              <a:t>23</a:t>
            </a:fld>
            <a:endParaRPr lang="en-JM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70570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</a:rPr>
              <a:t>Consumer Genetic Testing </a:t>
            </a:r>
          </a:p>
        </p:txBody>
      </p:sp>
      <p:pic>
        <p:nvPicPr>
          <p:cNvPr id="33794" name="Picture 3" descr="Screen Shot 2015-05-29 at 8.56.23 AM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3200400"/>
            <a:ext cx="4876800" cy="329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795" name="Picture 5" descr="Screen Shot 2015-05-29 at 8.55.26 AM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1600200"/>
            <a:ext cx="6629400" cy="296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534400" y="6299719"/>
            <a:ext cx="457200" cy="430764"/>
          </a:xfrm>
        </p:spPr>
        <p:txBody>
          <a:bodyPr/>
          <a:lstStyle/>
          <a:p>
            <a:fld id="{857B18ED-D931-45F4-8873-1BEDAB4DC03E}" type="slidenum">
              <a:rPr lang="en-JM" smtClean="0"/>
              <a:t>24</a:t>
            </a:fld>
            <a:endParaRPr lang="en-JM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65049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</a:rPr>
              <a:t>ClinGen</a:t>
            </a:r>
            <a:br>
              <a:rPr lang="en-US">
                <a:latin typeface="Arial" charset="0"/>
              </a:rPr>
            </a:br>
            <a:r>
              <a:rPr lang="en-US" sz="2000">
                <a:latin typeface="Arial" charset="0"/>
              </a:rPr>
              <a:t>http://clinicalgenome.org</a:t>
            </a:r>
          </a:p>
        </p:txBody>
      </p:sp>
      <p:pic>
        <p:nvPicPr>
          <p:cNvPr id="34818" name="Picture 3" descr="Screen Shot 2015-05-29 at 8.58.58 AM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905000"/>
            <a:ext cx="8221663" cy="3789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534400" y="6299719"/>
            <a:ext cx="457200" cy="430764"/>
          </a:xfrm>
        </p:spPr>
        <p:txBody>
          <a:bodyPr/>
          <a:lstStyle/>
          <a:p>
            <a:fld id="{857B18ED-D931-45F4-8873-1BEDAB4DC03E}" type="slidenum">
              <a:rPr lang="en-JM" smtClean="0"/>
              <a:t>25</a:t>
            </a:fld>
            <a:endParaRPr lang="en-JM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03184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>
              <a:latin typeface="Arial" charset="0"/>
            </a:endParaRPr>
          </a:p>
        </p:txBody>
      </p:sp>
      <p:pic>
        <p:nvPicPr>
          <p:cNvPr id="35842" name="Picture 2" descr="Screen Shot 2015-05-29 at 8.23.50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8900" y="-25400"/>
            <a:ext cx="9232900" cy="688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843" name="TextBox 3"/>
          <p:cNvSpPr txBox="1">
            <a:spLocks noChangeArrowheads="1"/>
          </p:cNvSpPr>
          <p:nvPr/>
        </p:nvSpPr>
        <p:spPr bwMode="auto">
          <a:xfrm>
            <a:off x="3276600" y="6324600"/>
            <a:ext cx="216058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/>
              <a:t>Image: Heidi Rehm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534400" y="6299719"/>
            <a:ext cx="457200" cy="430764"/>
          </a:xfrm>
        </p:spPr>
        <p:txBody>
          <a:bodyPr/>
          <a:lstStyle/>
          <a:p>
            <a:fld id="{857B18ED-D931-45F4-8873-1BEDAB4DC03E}" type="slidenum">
              <a:rPr lang="en-JM" smtClean="0"/>
              <a:t>26</a:t>
            </a:fld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1252731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Title 1"/>
          <p:cNvSpPr>
            <a:spLocks noGrp="1"/>
          </p:cNvSpPr>
          <p:nvPr>
            <p:ph type="title"/>
          </p:nvPr>
        </p:nvSpPr>
        <p:spPr>
          <a:xfrm>
            <a:off x="228600" y="304800"/>
            <a:ext cx="8661400" cy="611188"/>
          </a:xfrm>
        </p:spPr>
        <p:txBody>
          <a:bodyPr/>
          <a:lstStyle/>
          <a:p>
            <a:r>
              <a:rPr lang="en-US">
                <a:latin typeface="Arial" charset="0"/>
              </a:rPr>
              <a:t>Patient Provided Data</a:t>
            </a:r>
          </a:p>
        </p:txBody>
      </p:sp>
      <p:pic>
        <p:nvPicPr>
          <p:cNvPr id="36866" name="Picture 2" descr="Screen Shot 2015-05-29 at 8.30.05 AM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3276600"/>
            <a:ext cx="4716463" cy="327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67" name="Picture 3" descr="Screen Shot 2015-05-29 at 12.28.08 AM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1447800"/>
            <a:ext cx="4724400" cy="293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534400" y="6299719"/>
            <a:ext cx="457200" cy="430764"/>
          </a:xfrm>
        </p:spPr>
        <p:txBody>
          <a:bodyPr/>
          <a:lstStyle/>
          <a:p>
            <a:fld id="{857B18ED-D931-45F4-8873-1BEDAB4DC03E}" type="slidenum">
              <a:rPr lang="en-JM" smtClean="0"/>
              <a:t>27</a:t>
            </a:fld>
            <a:endParaRPr lang="en-JM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552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</a:rPr>
              <a:t>Where we need to focus: </a:t>
            </a:r>
            <a:br>
              <a:rPr lang="en-US">
                <a:latin typeface="Arial" charset="0"/>
              </a:rPr>
            </a:br>
            <a:r>
              <a:rPr lang="en-US">
                <a:latin typeface="Arial" charset="0"/>
              </a:rPr>
              <a:t>Human-Data Interaction</a:t>
            </a:r>
          </a:p>
        </p:txBody>
      </p:sp>
      <p:graphicFrame>
        <p:nvGraphicFramePr>
          <p:cNvPr id="4" name="Diagram 3"/>
          <p:cNvGraphicFramePr/>
          <p:nvPr/>
        </p:nvGraphicFramePr>
        <p:xfrm>
          <a:off x="-8467" y="1253066"/>
          <a:ext cx="8610600" cy="56049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534400" y="6299719"/>
            <a:ext cx="457200" cy="430764"/>
          </a:xfrm>
        </p:spPr>
        <p:txBody>
          <a:bodyPr/>
          <a:lstStyle/>
          <a:p>
            <a:fld id="{857B18ED-D931-45F4-8873-1BEDAB4DC03E}" type="slidenum">
              <a:rPr lang="en-JM" smtClean="0"/>
              <a:t>28</a:t>
            </a:fld>
            <a:endParaRPr lang="en-JM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50621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Screen Shot 2016-01-12 at 11.58.40 PM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3581400"/>
            <a:ext cx="3429000" cy="2642283"/>
          </a:xfrm>
          <a:prstGeom prst="rect">
            <a:avLst/>
          </a:prstGeom>
        </p:spPr>
      </p:pic>
      <p:pic>
        <p:nvPicPr>
          <p:cNvPr id="12" name="Picture 11" descr="Screen Shot 2016-01-13 at 12.00.29 AM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895600"/>
            <a:ext cx="4686300" cy="33528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B18ED-D931-45F4-8873-1BEDAB4DC03E}" type="slidenum">
              <a:rPr lang="en-JM" smtClean="0"/>
              <a:t>29</a:t>
            </a:fld>
            <a:endParaRPr lang="en-JM"/>
          </a:p>
        </p:txBody>
      </p:sp>
      <p:pic>
        <p:nvPicPr>
          <p:cNvPr id="9" name="Picture 8" descr="Screen Shot 2016-01-12 at 11.51.46 PM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533400"/>
            <a:ext cx="4114800" cy="3149680"/>
          </a:xfrm>
          <a:prstGeom prst="rect">
            <a:avLst/>
          </a:prstGeom>
        </p:spPr>
      </p:pic>
      <p:pic>
        <p:nvPicPr>
          <p:cNvPr id="10" name="Picture 9" descr="Screen Shot 2016-01-12 at 11.53.18 PM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0" y="533400"/>
            <a:ext cx="4380650" cy="3287206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905000" y="6324600"/>
            <a:ext cx="22916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trackingtransience.net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57171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What is Big Data?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Interactive Q&amp;A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B18ED-D931-45F4-8873-1BEDAB4DC03E}" type="slidenum">
              <a:rPr lang="en-JM" smtClean="0"/>
              <a:t>3</a:t>
            </a:fld>
            <a:endParaRPr lang="en-JM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76305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Transition to David Dorr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B18ED-D931-45F4-8873-1BEDAB4DC03E}" type="slidenum">
              <a:rPr lang="en-JM" smtClean="0"/>
              <a:t>30</a:t>
            </a:fld>
            <a:endParaRPr lang="en-JM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785686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B18ED-D931-45F4-8873-1BEDAB4DC03E}" type="slidenum">
              <a:rPr lang="en-JM" smtClean="0"/>
              <a:t>4</a:t>
            </a:fld>
            <a:endParaRPr lang="en-JM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81000" y="1524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 Extrabold" pitchFamily="34" charset="0"/>
                <a:ea typeface="Open Sans Extrabold" pitchFamily="34" charset="0"/>
                <a:cs typeface="Open Sans Extrabold" pitchFamily="34" charset="0"/>
              </a:defRPr>
            </a:lvl1pPr>
          </a:lstStyle>
          <a:p>
            <a:r>
              <a:rPr lang="en-JM" dirty="0" smtClean="0">
                <a:solidFill>
                  <a:srgbClr val="000000"/>
                </a:solidFill>
              </a:rPr>
              <a:t>The 4 </a:t>
            </a:r>
            <a:r>
              <a:rPr lang="en-JM" dirty="0" smtClean="0">
                <a:solidFill>
                  <a:srgbClr val="009AD0"/>
                </a:solidFill>
                <a:latin typeface="Open Sans Light" pitchFamily="34" charset="0"/>
                <a:ea typeface="Open Sans Light" pitchFamily="34" charset="0"/>
                <a:cs typeface="Open Sans Light" pitchFamily="34" charset="0"/>
              </a:rPr>
              <a:t>V’s</a:t>
            </a:r>
            <a:endParaRPr lang="en-JM" dirty="0">
              <a:solidFill>
                <a:srgbClr val="009AD0"/>
              </a:solidFill>
              <a:latin typeface="Open Sans Light" pitchFamily="34" charset="0"/>
              <a:ea typeface="Open Sans Light" pitchFamily="34" charset="0"/>
              <a:cs typeface="Open Sans Light" pitchFamily="34" charset="0"/>
            </a:endParaRPr>
          </a:p>
        </p:txBody>
      </p:sp>
      <p:pic>
        <p:nvPicPr>
          <p:cNvPr id="2" name="Picture 1" descr="DATA_INFOGRAPHIC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447800"/>
            <a:ext cx="8610600" cy="403463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25814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What does this mean? 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Why does this matter to me?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B18ED-D931-45F4-8873-1BEDAB4DC03E}" type="slidenum">
              <a:rPr lang="en-JM" smtClean="0"/>
              <a:t>5</a:t>
            </a:fld>
            <a:endParaRPr lang="en-JM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48265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JM" sz="4400" dirty="0" smtClean="0">
                <a:solidFill>
                  <a:schemeClr val="tx1"/>
                </a:solidFill>
              </a:rPr>
              <a:t>The</a:t>
            </a:r>
            <a:r>
              <a:rPr lang="en-JM" sz="4400" dirty="0" smtClean="0">
                <a:solidFill>
                  <a:srgbClr val="00B0F0"/>
                </a:solidFill>
              </a:rPr>
              <a:t> </a:t>
            </a:r>
            <a:r>
              <a:rPr lang="en-JM" sz="4400" dirty="0" smtClean="0">
                <a:solidFill>
                  <a:srgbClr val="00B0F0"/>
                </a:solidFill>
                <a:latin typeface="Open Sans Extrabold"/>
                <a:ea typeface="Open Sans Light" pitchFamily="34" charset="0"/>
                <a:cs typeface="Open Sans Extrabold"/>
              </a:rPr>
              <a:t>Fourth </a:t>
            </a:r>
            <a:r>
              <a:rPr lang="en-JM" sz="4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Open Sans Light" pitchFamily="34" charset="0"/>
                <a:ea typeface="Open Sans Light" pitchFamily="34" charset="0"/>
                <a:cs typeface="Open Sans Light" pitchFamily="34" charset="0"/>
              </a:rPr>
              <a:t>Paradigm*</a:t>
            </a:r>
            <a:endParaRPr lang="en-JM" sz="4400" dirty="0">
              <a:solidFill>
                <a:schemeClr val="tx1">
                  <a:lumMod val="85000"/>
                  <a:lumOff val="15000"/>
                </a:schemeClr>
              </a:solidFill>
              <a:latin typeface="Open Sans Light" pitchFamily="34" charset="0"/>
              <a:ea typeface="Open Sans Light" pitchFamily="34" charset="0"/>
              <a:cs typeface="Open Sans Light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8"/>
          </p:nvPr>
        </p:nvSpPr>
        <p:spPr>
          <a:xfrm>
            <a:off x="2857500" y="4038600"/>
            <a:ext cx="1677924" cy="406400"/>
          </a:xfrm>
        </p:spPr>
        <p:txBody>
          <a:bodyPr/>
          <a:lstStyle/>
          <a:p>
            <a:r>
              <a:rPr lang="en-JM" sz="1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Second</a:t>
            </a:r>
            <a:endParaRPr lang="en-JM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9"/>
          </p:nvPr>
        </p:nvSpPr>
        <p:spPr>
          <a:xfrm>
            <a:off x="4875276" y="4038600"/>
            <a:ext cx="1677924" cy="406400"/>
          </a:xfrm>
        </p:spPr>
        <p:txBody>
          <a:bodyPr/>
          <a:lstStyle/>
          <a:p>
            <a:r>
              <a:rPr lang="en-JM" sz="1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Third</a:t>
            </a:r>
            <a:endParaRPr lang="en-JM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quarter" idx="20"/>
          </p:nvPr>
        </p:nvSpPr>
        <p:spPr>
          <a:xfrm>
            <a:off x="6858000" y="4038600"/>
            <a:ext cx="1677924" cy="406400"/>
          </a:xfrm>
        </p:spPr>
        <p:txBody>
          <a:bodyPr/>
          <a:lstStyle/>
          <a:p>
            <a:r>
              <a:rPr lang="en-JM" sz="1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Fourth</a:t>
            </a:r>
            <a:endParaRPr lang="en-JM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quarter" idx="21"/>
          </p:nvPr>
        </p:nvSpPr>
        <p:spPr>
          <a:xfrm>
            <a:off x="762000" y="4038600"/>
            <a:ext cx="1677924" cy="406400"/>
          </a:xfrm>
        </p:spPr>
        <p:txBody>
          <a:bodyPr/>
          <a:lstStyle/>
          <a:p>
            <a:r>
              <a:rPr lang="en-JM" sz="1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First</a:t>
            </a:r>
            <a:endParaRPr lang="en-JM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57"/>
          </p:nvPr>
        </p:nvSpPr>
        <p:spPr>
          <a:xfrm>
            <a:off x="2781300" y="4495800"/>
            <a:ext cx="1981200" cy="406400"/>
          </a:xfrm>
        </p:spPr>
        <p:txBody>
          <a:bodyPr/>
          <a:lstStyle/>
          <a:p>
            <a:r>
              <a:rPr lang="en-JM" b="1" dirty="0" smtClean="0"/>
              <a:t>THEORETICAL</a:t>
            </a:r>
            <a:endParaRPr lang="en-JM" b="1" dirty="0">
              <a:solidFill>
                <a:srgbClr val="00B0F0"/>
              </a:solidFill>
            </a:endParaRPr>
          </a:p>
          <a:p>
            <a:endParaRPr lang="en-JM" dirty="0">
              <a:solidFill>
                <a:srgbClr val="00B0F0"/>
              </a:solidFill>
            </a:endParaRP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58"/>
          </p:nvPr>
        </p:nvSpPr>
        <p:spPr>
          <a:xfrm>
            <a:off x="4799076" y="4495800"/>
            <a:ext cx="1981200" cy="406400"/>
          </a:xfrm>
        </p:spPr>
        <p:txBody>
          <a:bodyPr/>
          <a:lstStyle/>
          <a:p>
            <a:r>
              <a:rPr lang="en-JM" b="1" dirty="0" smtClean="0">
                <a:solidFill>
                  <a:srgbClr val="00B0F0"/>
                </a:solidFill>
              </a:rPr>
              <a:t>COMPUTATIONAL</a:t>
            </a:r>
            <a:endParaRPr lang="en-JM" b="1" dirty="0">
              <a:solidFill>
                <a:srgbClr val="00B0F0"/>
              </a:solidFill>
            </a:endParaRPr>
          </a:p>
          <a:p>
            <a:endParaRPr lang="en-JM" dirty="0">
              <a:solidFill>
                <a:srgbClr val="00B0F0"/>
              </a:solidFill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59"/>
          </p:nvPr>
        </p:nvSpPr>
        <p:spPr>
          <a:xfrm>
            <a:off x="6781800" y="4495800"/>
            <a:ext cx="1981200" cy="406400"/>
          </a:xfrm>
        </p:spPr>
        <p:txBody>
          <a:bodyPr/>
          <a:lstStyle/>
          <a:p>
            <a:r>
              <a:rPr lang="en-JM" b="1" dirty="0" smtClean="0">
                <a:solidFill>
                  <a:srgbClr val="00B0F0"/>
                </a:solidFill>
              </a:rPr>
              <a:t>EXPLORATION</a:t>
            </a:r>
            <a:endParaRPr lang="en-JM" b="1" dirty="0">
              <a:solidFill>
                <a:srgbClr val="00B0F0"/>
              </a:solidFill>
            </a:endParaRPr>
          </a:p>
          <a:p>
            <a:endParaRPr lang="en-JM" dirty="0">
              <a:solidFill>
                <a:srgbClr val="00B0F0"/>
              </a:solidFill>
            </a:endParaRP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60"/>
          </p:nvPr>
        </p:nvSpPr>
        <p:spPr>
          <a:xfrm>
            <a:off x="685800" y="4495800"/>
            <a:ext cx="1981200" cy="406400"/>
          </a:xfrm>
        </p:spPr>
        <p:txBody>
          <a:bodyPr/>
          <a:lstStyle/>
          <a:p>
            <a:r>
              <a:rPr lang="en-JM" b="1" dirty="0" smtClean="0">
                <a:solidFill>
                  <a:srgbClr val="00B0F0"/>
                </a:solidFill>
              </a:rPr>
              <a:t>DESCRIPTIVE</a:t>
            </a:r>
            <a:endParaRPr lang="en-JM" b="1" dirty="0">
              <a:solidFill>
                <a:srgbClr val="00B0F0"/>
              </a:solidFill>
            </a:endParaRPr>
          </a:p>
          <a:p>
            <a:endParaRPr lang="en-JM" dirty="0">
              <a:solidFill>
                <a:srgbClr val="00B0F0"/>
              </a:solidFill>
            </a:endParaRPr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B18ED-D931-45F4-8873-1BEDAB4DC03E}" type="slidenum">
              <a:rPr lang="en-JM" smtClean="0"/>
              <a:t>6</a:t>
            </a:fld>
            <a:endParaRPr lang="en-JM" dirty="0"/>
          </a:p>
        </p:txBody>
      </p:sp>
      <p:pic>
        <p:nvPicPr>
          <p:cNvPr id="29" name="Picture Placeholder 28" descr="Screen Shot 2013-11-14 at 1.00.03 AM.png"/>
          <p:cNvPicPr>
            <a:picLocks noGrp="1" noChangeAspect="1"/>
          </p:cNvPicPr>
          <p:nvPr>
            <p:ph type="pic" sz="quarter" idx="50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38" b="14438"/>
          <a:stretch>
            <a:fillRect/>
          </a:stretch>
        </p:blipFill>
        <p:spPr/>
      </p:pic>
      <p:pic>
        <p:nvPicPr>
          <p:cNvPr id="26" name="Picture Placeholder 25" descr="theory.jpg"/>
          <p:cNvPicPr>
            <a:picLocks noGrp="1" noChangeAspect="1"/>
          </p:cNvPicPr>
          <p:nvPr>
            <p:ph type="pic" sz="quarter" idx="5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43" r="29143"/>
          <a:stretch>
            <a:fillRect/>
          </a:stretch>
        </p:blipFill>
        <p:spPr/>
      </p:pic>
      <p:pic>
        <p:nvPicPr>
          <p:cNvPr id="27" name="Picture Placeholder 26" descr="computer-20science.jpg"/>
          <p:cNvPicPr>
            <a:picLocks noGrp="1" noChangeAspect="1"/>
          </p:cNvPicPr>
          <p:nvPr>
            <p:ph type="pic" sz="quarter" idx="52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12" r="14712"/>
          <a:stretch>
            <a:fillRect/>
          </a:stretch>
        </p:blipFill>
        <p:spPr/>
      </p:pic>
      <p:sp>
        <p:nvSpPr>
          <p:cNvPr id="25" name="TextBox 24"/>
          <p:cNvSpPr txBox="1"/>
          <p:nvPr/>
        </p:nvSpPr>
        <p:spPr>
          <a:xfrm>
            <a:off x="381000" y="5715000"/>
            <a:ext cx="2121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*Jim Gray, Microsoft</a:t>
            </a:r>
            <a:endParaRPr lang="en-US" dirty="0"/>
          </a:p>
        </p:txBody>
      </p:sp>
      <p:pic>
        <p:nvPicPr>
          <p:cNvPr id="31" name="Picture Placeholder 30" descr="circos-einvis.png"/>
          <p:cNvPicPr>
            <a:picLocks noGrp="1" noChangeAspect="1"/>
          </p:cNvPicPr>
          <p:nvPr>
            <p:ph type="pic" sz="quarter" idx="53"/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381" t="27873" r="2381" b="-473"/>
          <a:stretch/>
        </p:blipFill>
        <p:spPr>
          <a:xfrm>
            <a:off x="6896100" y="1985963"/>
            <a:ext cx="1600200" cy="1600200"/>
          </a:xfr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89911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B18ED-D931-45F4-8873-1BEDAB4DC03E}" type="slidenum">
              <a:rPr lang="en-JM" smtClean="0"/>
              <a:t>7</a:t>
            </a:fld>
            <a:endParaRPr lang="en-JM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81000" y="1524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 Extrabold" pitchFamily="34" charset="0"/>
                <a:ea typeface="Open Sans Extrabold" pitchFamily="34" charset="0"/>
                <a:cs typeface="Open Sans Extrabold" pitchFamily="34" charset="0"/>
              </a:defRPr>
            </a:lvl1pPr>
          </a:lstStyle>
          <a:p>
            <a:r>
              <a:rPr lang="en-JM" dirty="0" smtClean="0">
                <a:solidFill>
                  <a:srgbClr val="000000"/>
                </a:solidFill>
              </a:rPr>
              <a:t>Career </a:t>
            </a:r>
            <a:r>
              <a:rPr lang="en-JM" dirty="0" smtClean="0">
                <a:solidFill>
                  <a:srgbClr val="009AD0"/>
                </a:solidFill>
                <a:latin typeface="Open Sans Light" pitchFamily="34" charset="0"/>
                <a:ea typeface="Open Sans Light" pitchFamily="34" charset="0"/>
                <a:cs typeface="Open Sans Light" pitchFamily="34" charset="0"/>
              </a:rPr>
              <a:t>Prospects</a:t>
            </a:r>
            <a:endParaRPr lang="en-JM" dirty="0">
              <a:solidFill>
                <a:srgbClr val="009AD0"/>
              </a:solidFill>
              <a:latin typeface="Open Sans Light" pitchFamily="34" charset="0"/>
              <a:ea typeface="Open Sans Light" pitchFamily="34" charset="0"/>
              <a:cs typeface="Open Sans Light" pitchFamily="34" charset="0"/>
            </a:endParaRPr>
          </a:p>
        </p:txBody>
      </p:sp>
      <p:pic>
        <p:nvPicPr>
          <p:cNvPr id="3" name="Picture 2" descr="Screen Shot 2016-01-12 at 11.19.01 PM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1524000"/>
            <a:ext cx="5961117" cy="449019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31146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B18ED-D931-45F4-8873-1BEDAB4DC03E}" type="slidenum">
              <a:rPr lang="en-JM" smtClean="0"/>
              <a:t>8</a:t>
            </a:fld>
            <a:endParaRPr lang="en-JM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81000" y="1524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 Extrabold" pitchFamily="34" charset="0"/>
                <a:ea typeface="Open Sans Extrabold" pitchFamily="34" charset="0"/>
                <a:cs typeface="Open Sans Extrabold" pitchFamily="34" charset="0"/>
              </a:defRPr>
            </a:lvl1pPr>
          </a:lstStyle>
          <a:p>
            <a:r>
              <a:rPr lang="en-JM" dirty="0" smtClean="0">
                <a:solidFill>
                  <a:srgbClr val="000000"/>
                </a:solidFill>
              </a:rPr>
              <a:t>Career </a:t>
            </a:r>
            <a:r>
              <a:rPr lang="en-JM" dirty="0" smtClean="0">
                <a:solidFill>
                  <a:srgbClr val="009AD0"/>
                </a:solidFill>
                <a:latin typeface="Open Sans Light" pitchFamily="34" charset="0"/>
                <a:ea typeface="Open Sans Light" pitchFamily="34" charset="0"/>
                <a:cs typeface="Open Sans Light" pitchFamily="34" charset="0"/>
              </a:rPr>
              <a:t>Prospects</a:t>
            </a:r>
            <a:endParaRPr lang="en-JM" dirty="0">
              <a:solidFill>
                <a:srgbClr val="009AD0"/>
              </a:solidFill>
              <a:latin typeface="Open Sans Light" pitchFamily="34" charset="0"/>
              <a:ea typeface="Open Sans Light" pitchFamily="34" charset="0"/>
              <a:cs typeface="Open Sans Light" pitchFamily="34" charset="0"/>
            </a:endParaRPr>
          </a:p>
        </p:txBody>
      </p:sp>
      <p:pic>
        <p:nvPicPr>
          <p:cNvPr id="2" name="Picture 1" descr="Screen Shot 2016-01-12 at 11.27.38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143000"/>
            <a:ext cx="7543800" cy="455107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57200" y="6019800"/>
            <a:ext cx="31797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Chart created 13</a:t>
            </a:r>
            <a:r>
              <a:rPr lang="en-US" baseline="30000" dirty="0" smtClean="0"/>
              <a:t>th</a:t>
            </a:r>
            <a:r>
              <a:rPr lang="en-US" dirty="0" smtClean="0"/>
              <a:t> January 2016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7840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B18ED-D931-45F4-8873-1BEDAB4DC03E}" type="slidenum">
              <a:rPr lang="en-JM" smtClean="0"/>
              <a:t>9</a:t>
            </a:fld>
            <a:endParaRPr lang="en-JM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81000" y="1524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 Extrabold" pitchFamily="34" charset="0"/>
                <a:ea typeface="Open Sans Extrabold" pitchFamily="34" charset="0"/>
                <a:cs typeface="Open Sans Extrabold" pitchFamily="34" charset="0"/>
              </a:defRPr>
            </a:lvl1pPr>
          </a:lstStyle>
          <a:p>
            <a:r>
              <a:rPr lang="en-JM" dirty="0" smtClean="0">
                <a:solidFill>
                  <a:srgbClr val="000000"/>
                </a:solidFill>
              </a:rPr>
              <a:t>Career </a:t>
            </a:r>
            <a:r>
              <a:rPr lang="en-JM" dirty="0" smtClean="0">
                <a:solidFill>
                  <a:srgbClr val="009AD0"/>
                </a:solidFill>
                <a:latin typeface="Open Sans Light" pitchFamily="34" charset="0"/>
                <a:ea typeface="Open Sans Light" pitchFamily="34" charset="0"/>
                <a:cs typeface="Open Sans Light" pitchFamily="34" charset="0"/>
              </a:rPr>
              <a:t>Prospects</a:t>
            </a:r>
            <a:endParaRPr lang="en-JM" dirty="0">
              <a:solidFill>
                <a:srgbClr val="009AD0"/>
              </a:solidFill>
              <a:latin typeface="Open Sans Light" pitchFamily="34" charset="0"/>
              <a:ea typeface="Open Sans Light" pitchFamily="34" charset="0"/>
              <a:cs typeface="Open Sans Light" pitchFamily="34" charset="0"/>
            </a:endParaRPr>
          </a:p>
        </p:txBody>
      </p:sp>
      <p:pic>
        <p:nvPicPr>
          <p:cNvPr id="2" name="Picture 1" descr="Screen Shot 2016-01-12 at 11.27.38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143000"/>
            <a:ext cx="7543800" cy="455107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57200" y="6019800"/>
            <a:ext cx="31797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Chart created 13</a:t>
            </a:r>
            <a:r>
              <a:rPr lang="en-US" baseline="30000" dirty="0" smtClean="0"/>
              <a:t>th</a:t>
            </a:r>
            <a:r>
              <a:rPr lang="en-US" dirty="0" smtClean="0"/>
              <a:t> January 2016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8062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  <p:tag name="ARTICULATE_SLIDE_COUNT" val="64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11839</TotalTime>
  <Words>454</Words>
  <Application>Microsoft Office PowerPoint</Application>
  <PresentationFormat>On-screen Show (4:3)</PresentationFormat>
  <Paragraphs>145</Paragraphs>
  <Slides>30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41" baseType="lpstr">
      <vt:lpstr>ＭＳ Ｐゴシック</vt:lpstr>
      <vt:lpstr>Arial</vt:lpstr>
      <vt:lpstr>Calibri</vt:lpstr>
      <vt:lpstr>Courier New</vt:lpstr>
      <vt:lpstr>Futura LT Book</vt:lpstr>
      <vt:lpstr>Nexa Bold</vt:lpstr>
      <vt:lpstr>Open Sans</vt:lpstr>
      <vt:lpstr>Open Sans Extrabold</vt:lpstr>
      <vt:lpstr>Open Sans Light</vt:lpstr>
      <vt:lpstr>Sketch Rockwell</vt:lpstr>
      <vt:lpstr>Office Theme</vt:lpstr>
      <vt:lpstr>What is Big Data?</vt:lpstr>
      <vt:lpstr>Google Trends: “Big Data”</vt:lpstr>
      <vt:lpstr>What is Big Data?</vt:lpstr>
      <vt:lpstr>PowerPoint Presentation</vt:lpstr>
      <vt:lpstr>What does this mean? </vt:lpstr>
      <vt:lpstr>The Fourth Paradigm*</vt:lpstr>
      <vt:lpstr>PowerPoint Presentation</vt:lpstr>
      <vt:lpstr>PowerPoint Presentation</vt:lpstr>
      <vt:lpstr>PowerPoint Presentation</vt:lpstr>
      <vt:lpstr>PowerPoint Presentation</vt:lpstr>
      <vt:lpstr>Quantifying Data</vt:lpstr>
      <vt:lpstr>PowerPoint Presentation</vt:lpstr>
      <vt:lpstr>How much data do you generate?</vt:lpstr>
      <vt:lpstr>PowerPoint Presentation</vt:lpstr>
      <vt:lpstr>Quantifying YOUR Data</vt:lpstr>
      <vt:lpstr>Personal Information Streams</vt:lpstr>
      <vt:lpstr>PowerPoint Presentation</vt:lpstr>
      <vt:lpstr>From Individual to Population</vt:lpstr>
      <vt:lpstr> “We are each, in effect,  one-person clinical trials”</vt:lpstr>
      <vt:lpstr>“The unfolding calamity in genomics is that a great deal of life-saving information, though already collected, is inaccessible.”</vt:lpstr>
      <vt:lpstr> Internet of DNA</vt:lpstr>
      <vt:lpstr>GA4GH http://genomicsandhealth.org</vt:lpstr>
      <vt:lpstr>Matchmaker Exchange http://www.matchmakerexchange.org</vt:lpstr>
      <vt:lpstr>Consumer Genetic Testing </vt:lpstr>
      <vt:lpstr>ClinGen http://clinicalgenome.org</vt:lpstr>
      <vt:lpstr>PowerPoint Presentation</vt:lpstr>
      <vt:lpstr>Patient Provided Data</vt:lpstr>
      <vt:lpstr>Where we need to focus:  Human-Data Interaction</vt:lpstr>
      <vt:lpstr>PowerPoint Presentation</vt:lpstr>
      <vt:lpstr>Transition to David Dorr</vt:lpstr>
    </vt:vector>
  </TitlesOfParts>
  <Company>LIME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adrienne.reynolds</dc:creator>
  <cp:lastModifiedBy>Bjorn Pederson</cp:lastModifiedBy>
  <cp:revision>256</cp:revision>
  <dcterms:created xsi:type="dcterms:W3CDTF">2013-04-14T18:18:29Z</dcterms:created>
  <dcterms:modified xsi:type="dcterms:W3CDTF">2016-01-13T17:21:49Z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GUID">
    <vt:lpwstr>EADA97A7-EF8B-4E4A-A003-B62713EAA773</vt:lpwstr>
  </property>
  <property fmtid="{D5CDD505-2E9C-101B-9397-08002B2CF9AE}" pid="3" name="ArticulatePath">
    <vt:lpwstr>McWeeney_2016Day1</vt:lpwstr>
  </property>
</Properties>
</file>